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1" r:id="rId2"/>
    <p:sldId id="256" r:id="rId3"/>
    <p:sldId id="257" r:id="rId4"/>
    <p:sldId id="258" r:id="rId5"/>
    <p:sldId id="259" r:id="rId6"/>
    <p:sldId id="260" r:id="rId7"/>
    <p:sldId id="263" r:id="rId8"/>
    <p:sldId id="264" r:id="rId9"/>
    <p:sldId id="265" r:id="rId10"/>
    <p:sldId id="268" r:id="rId11"/>
    <p:sldId id="270" r:id="rId12"/>
    <p:sldId id="276" r:id="rId13"/>
    <p:sldId id="277" r:id="rId14"/>
    <p:sldId id="271" r:id="rId15"/>
    <p:sldId id="274" r:id="rId16"/>
    <p:sldId id="272" r:id="rId17"/>
    <p:sldId id="278" r:id="rId18"/>
    <p:sldId id="279" r:id="rId19"/>
    <p:sldId id="28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E4E4E4"/>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8" autoAdjust="0"/>
    <p:restoredTop sz="94660"/>
  </p:normalViewPr>
  <p:slideViewPr>
    <p:cSldViewPr snapToGrid="0" showGuides="1">
      <p:cViewPr>
        <p:scale>
          <a:sx n="75" d="100"/>
          <a:sy n="75" d="100"/>
        </p:scale>
        <p:origin x="283" y="43"/>
      </p:cViewPr>
      <p:guideLst>
        <p:guide orient="horz" pos="2160"/>
        <p:guide pos="3840"/>
      </p:guideLst>
    </p:cSldViewPr>
  </p:slideViewPr>
  <p:notesTextViewPr>
    <p:cViewPr>
      <p:scale>
        <a:sx n="1" d="1"/>
        <a:sy n="1" d="1"/>
      </p:scale>
      <p:origin x="0" y="0"/>
    </p:cViewPr>
  </p:notesTextViewPr>
  <p:notesViewPr>
    <p:cSldViewPr snapToGrid="0" showGuides="1">
      <p:cViewPr varScale="1">
        <p:scale>
          <a:sx n="69" d="100"/>
          <a:sy n="69" d="100"/>
        </p:scale>
        <p:origin x="1478"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0F4D1-4AF1-44F3-8FF4-8DE0C69A479B}" type="datetimeFigureOut">
              <a:rPr lang="zh-CN" altLang="en-US" smtClean="0"/>
              <a:t>2021/9/11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7BB6D-E984-47C6-B789-2D780EE3402A}" type="slidenum">
              <a:rPr lang="zh-CN" altLang="en-US" smtClean="0"/>
              <a:t>‹#›</a:t>
            </a:fld>
            <a:endParaRPr lang="zh-CN" altLang="en-US"/>
          </a:p>
        </p:txBody>
      </p:sp>
    </p:spTree>
    <p:extLst>
      <p:ext uri="{BB962C8B-B14F-4D97-AF65-F5344CB8AC3E}">
        <p14:creationId xmlns:p14="http://schemas.microsoft.com/office/powerpoint/2010/main" val="361408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F7BB6D-E984-47C6-B789-2D780EE3402A}" type="slidenum">
              <a:rPr lang="zh-CN" altLang="en-US" smtClean="0"/>
              <a:t>2</a:t>
            </a:fld>
            <a:endParaRPr lang="zh-CN" altLang="en-US"/>
          </a:p>
        </p:txBody>
      </p:sp>
    </p:spTree>
    <p:extLst>
      <p:ext uri="{BB962C8B-B14F-4D97-AF65-F5344CB8AC3E}">
        <p14:creationId xmlns:p14="http://schemas.microsoft.com/office/powerpoint/2010/main" val="388851305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6.png"/><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6.wdp"/><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6" Type="http://schemas.microsoft.com/office/2007/relationships/hdphoto" Target="../media/hdphoto7.wdp"/><Relationship Id="rId5" Type="http://schemas.openxmlformats.org/officeDocument/2006/relationships/image" Target="../media/image11.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8.wdp"/><Relationship Id="rId5" Type="http://schemas.openxmlformats.org/officeDocument/2006/relationships/image" Target="../media/image15.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85000"/>
          </a:schemeClr>
        </a:solidFill>
        <a:effectLst/>
      </p:bgPr>
    </p:bg>
    <p:spTree>
      <p:nvGrpSpPr>
        <p:cNvPr id="1" name=""/>
        <p:cNvGrpSpPr/>
        <p:nvPr/>
      </p:nvGrpSpPr>
      <p:grpSpPr>
        <a:xfrm>
          <a:off x="0" y="0"/>
          <a:ext cx="0" cy="0"/>
          <a:chOff x="0" y="0"/>
          <a:chExt cx="0" cy="0"/>
        </a:xfrm>
      </p:grpSpPr>
      <p:pic>
        <p:nvPicPr>
          <p:cNvPr id="16" name="山">
            <a:extLst>
              <a:ext uri="{FF2B5EF4-FFF2-40B4-BE49-F238E27FC236}">
                <a16:creationId xmlns:a16="http://schemas.microsoft.com/office/drawing/2014/main" id="{5E735676-B2BD-42EA-B14C-076745634618}"/>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9259"/>
                    </a14:imgEffect>
                    <a14:imgEffect>
                      <a14:saturation sat="83000"/>
                    </a14:imgEffect>
                  </a14:imgLayer>
                </a14:imgProps>
              </a:ext>
              <a:ext uri="{28A0092B-C50C-407E-A947-70E740481C1C}">
                <a14:useLocalDpi xmlns:a14="http://schemas.microsoft.com/office/drawing/2010/main" val="0"/>
              </a:ext>
            </a:extLst>
          </a:blip>
          <a:srcRect t="36357" b="6754"/>
          <a:stretch/>
        </p:blipFill>
        <p:spPr>
          <a:xfrm>
            <a:off x="1232506" y="1918723"/>
            <a:ext cx="9772056" cy="3901441"/>
          </a:xfrm>
          <a:prstGeom prst="rect">
            <a:avLst/>
          </a:prstGeom>
          <a:effectLst>
            <a:softEdge rad="12700"/>
          </a:effectLst>
        </p:spPr>
      </p:pic>
      <p:pic>
        <p:nvPicPr>
          <p:cNvPr id="17" name="外院">
            <a:extLst>
              <a:ext uri="{FF2B5EF4-FFF2-40B4-BE49-F238E27FC236}">
                <a16:creationId xmlns:a16="http://schemas.microsoft.com/office/drawing/2014/main" id="{5BAF01A4-6D18-498B-A170-D8472E0FD09C}"/>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5453452" y="633629"/>
            <a:ext cx="1285094" cy="1285094"/>
          </a:xfrm>
          <a:prstGeom prst="rect">
            <a:avLst/>
          </a:prstGeom>
          <a:ln>
            <a:noFill/>
          </a:ln>
          <a:effectLst>
            <a:outerShdw blurRad="292100" dist="139700" dir="2700000" algn="tl" rotWithShape="0">
              <a:srgbClr val="333333">
                <a:alpha val="65000"/>
              </a:srgbClr>
            </a:outerShdw>
          </a:effectLst>
        </p:spPr>
      </p:pic>
      <p:pic>
        <p:nvPicPr>
          <p:cNvPr id="18" name="荷花">
            <a:extLst>
              <a:ext uri="{FF2B5EF4-FFF2-40B4-BE49-F238E27FC236}">
                <a16:creationId xmlns:a16="http://schemas.microsoft.com/office/drawing/2014/main" id="{845F16B4-C5E2-4919-8A85-D088C3267165}"/>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a:ext>
            </a:extLst>
          </a:blip>
          <a:srcRect/>
          <a:stretch/>
        </p:blipFill>
        <p:spPr>
          <a:xfrm>
            <a:off x="4432785" y="4593241"/>
            <a:ext cx="3326429" cy="2275796"/>
          </a:xfrm>
          <a:prstGeom prst="rect">
            <a:avLst/>
          </a:prstGeom>
          <a:noFill/>
          <a:ln>
            <a:noFill/>
          </a:ln>
          <a:effectLst>
            <a:outerShdw blurRad="63500" sx="102000" sy="102000" algn="ctr" rotWithShape="0">
              <a:prstClr val="black">
                <a:alpha val="40000"/>
              </a:prstClr>
            </a:outerShdw>
            <a:softEdge rad="12700"/>
          </a:effectLst>
        </p:spPr>
      </p:pic>
      <p:pic>
        <p:nvPicPr>
          <p:cNvPr id="21" name="圈">
            <a:extLst>
              <a:ext uri="{FF2B5EF4-FFF2-40B4-BE49-F238E27FC236}">
                <a16:creationId xmlns:a16="http://schemas.microsoft.com/office/drawing/2014/main" id="{44A24126-7CE9-4799-9D14-BA902CC60B6E}"/>
              </a:ext>
            </a:extLst>
          </p:cNvPr>
          <p:cNvPicPr>
            <a:picLocks noChangeAspect="1"/>
          </p:cNvPicPr>
          <p:nvPr/>
        </p:nvPicPr>
        <p:blipFill>
          <a:blip r:embed="rId8">
            <a:duotone>
              <a:prstClr val="black"/>
              <a:schemeClr val="accent5">
                <a:tint val="45000"/>
                <a:satMod val="400000"/>
              </a:schemeClr>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a:ext>
            </a:extLst>
          </a:blip>
          <a:stretch>
            <a:fillRect/>
          </a:stretch>
        </p:blipFill>
        <p:spPr>
          <a:xfrm>
            <a:off x="3000661" y="1350355"/>
            <a:ext cx="6235746" cy="5445995"/>
          </a:xfrm>
          <a:prstGeom prst="rect">
            <a:avLst/>
          </a:prstGeom>
        </p:spPr>
      </p:pic>
      <p:pic>
        <p:nvPicPr>
          <p:cNvPr id="23" name="枝" descr="树枝">
            <a:extLst>
              <a:ext uri="{FF2B5EF4-FFF2-40B4-BE49-F238E27FC236}">
                <a16:creationId xmlns:a16="http://schemas.microsoft.com/office/drawing/2014/main" id="{937AD68D-1A23-4FDB-87D2-03681AB3D9A6}"/>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655516" y="7330"/>
            <a:ext cx="2546985" cy="1343025"/>
          </a:xfrm>
          <a:prstGeom prst="rect">
            <a:avLst/>
          </a:prstGeom>
          <a:effectLst>
            <a:outerShdw blurRad="50800" dist="38100" dir="2700000" algn="tl" rotWithShape="0">
              <a:prstClr val="black">
                <a:alpha val="40000"/>
              </a:prstClr>
            </a:outerShdw>
          </a:effectLst>
        </p:spPr>
      </p:pic>
      <p:pic>
        <p:nvPicPr>
          <p:cNvPr id="24" name="竹子">
            <a:extLst>
              <a:ext uri="{FF2B5EF4-FFF2-40B4-BE49-F238E27FC236}">
                <a16:creationId xmlns:a16="http://schemas.microsoft.com/office/drawing/2014/main" id="{16BFC7C6-4A84-4EF0-B1A5-F77CC274A01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flipH="1">
            <a:off x="0" y="2602601"/>
            <a:ext cx="1596980" cy="4255399"/>
          </a:xfrm>
          <a:prstGeom prst="rect">
            <a:avLst/>
          </a:prstGeom>
        </p:spPr>
      </p:pic>
      <p:pic>
        <p:nvPicPr>
          <p:cNvPr id="8" name="花样">
            <a:extLst>
              <a:ext uri="{FF2B5EF4-FFF2-40B4-BE49-F238E27FC236}">
                <a16:creationId xmlns:a16="http://schemas.microsoft.com/office/drawing/2014/main" id="{D29D8C09-5766-4824-A3B1-ADED2E1E3816}"/>
              </a:ext>
            </a:extLst>
          </p:cNvPr>
          <p:cNvPicPr>
            <a:picLocks noChangeAspect="1"/>
          </p:cNvPicPr>
          <p:nvPr userDrawn="1"/>
        </p:nvPicPr>
        <p:blipFill>
          <a:blip r:embed="rId1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flipH="1">
            <a:off x="7759215" y="4593239"/>
            <a:ext cx="2242127" cy="1016779"/>
          </a:xfrm>
          <a:prstGeom prst="rect">
            <a:avLst/>
          </a:prstGeom>
        </p:spPr>
      </p:pic>
      <p:pic>
        <p:nvPicPr>
          <p:cNvPr id="9" name="花样1">
            <a:extLst>
              <a:ext uri="{FF2B5EF4-FFF2-40B4-BE49-F238E27FC236}">
                <a16:creationId xmlns:a16="http://schemas.microsoft.com/office/drawing/2014/main" id="{9C544FA7-3794-4981-99F6-3F08525DC372}"/>
              </a:ext>
            </a:extLst>
          </p:cNvPr>
          <p:cNvPicPr>
            <a:picLocks noChangeAspect="1"/>
          </p:cNvPicPr>
          <p:nvPr userDrawn="1"/>
        </p:nvPicPr>
        <p:blipFill>
          <a:blip r:embed="rId1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190657" y="4593239"/>
            <a:ext cx="2242128" cy="1016779"/>
          </a:xfrm>
          <a:prstGeom prst="rect">
            <a:avLst/>
          </a:prstGeom>
        </p:spPr>
      </p:pic>
    </p:spTree>
    <p:extLst>
      <p:ext uri="{BB962C8B-B14F-4D97-AF65-F5344CB8AC3E}">
        <p14:creationId xmlns:p14="http://schemas.microsoft.com/office/powerpoint/2010/main" val="232714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utoRev="1" fill="hold" nodeType="withEffect">
                                  <p:stCondLst>
                                    <p:cond delay="0"/>
                                  </p:stCondLst>
                                  <p:childTnLst>
                                    <p:animMotion origin="layout" path="M -4.58333E-6 1.11022E-16 L 0.02253 0.00069 " pathEditMode="relative" rAng="0" ptsTypes="AA">
                                      <p:cBhvr>
                                        <p:cTn id="6" dur="2000" fill="hold"/>
                                        <p:tgtEl>
                                          <p:spTgt spid="9"/>
                                        </p:tgtEl>
                                        <p:attrNameLst>
                                          <p:attrName>ppt_x</p:attrName>
                                          <p:attrName>ppt_y</p:attrName>
                                        </p:attrNameLst>
                                      </p:cBhvr>
                                      <p:rCtr x="1120" y="23"/>
                                    </p:animMotion>
                                  </p:childTnLst>
                                </p:cTn>
                              </p:par>
                              <p:par>
                                <p:cTn id="7" presetID="35" presetClass="path" presetSubtype="0" repeatCount="indefinite" autoRev="1" fill="hold" nodeType="withEffect">
                                  <p:stCondLst>
                                    <p:cond delay="0"/>
                                  </p:stCondLst>
                                  <p:childTnLst>
                                    <p:animMotion origin="layout" path="M 4.58333E-6 1.11022E-16 L -0.00925 -0.00069 " pathEditMode="relative" rAng="0" ptsTypes="AA">
                                      <p:cBhvr>
                                        <p:cTn id="8" dur="2000" fill="hold"/>
                                        <p:tgtEl>
                                          <p:spTgt spid="8"/>
                                        </p:tgtEl>
                                        <p:attrNameLst>
                                          <p:attrName>ppt_x</p:attrName>
                                          <p:attrName>ppt_y</p:attrName>
                                        </p:attrNameLst>
                                      </p:cBhvr>
                                      <p:rCtr x="-46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5C731-90AC-4F9B-BDFD-85F45DD4680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FF9D2D-9DF8-446D-B9F7-4BE833FA86D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F77AC3-CE80-4809-8E78-DD2039E4A52E}"/>
              </a:ext>
            </a:extLst>
          </p:cNvPr>
          <p:cNvSpPr>
            <a:spLocks noGrp="1"/>
          </p:cNvSpPr>
          <p:nvPr>
            <p:ph type="dt" sz="half" idx="10"/>
          </p:nvPr>
        </p:nvSpPr>
        <p:spPr/>
        <p:txBody>
          <a:bodyPr/>
          <a:lstStyle/>
          <a:p>
            <a:fld id="{0CC94CC3-0B1E-48AC-B892-10FDC90C317D}" type="datetimeFigureOut">
              <a:rPr lang="zh-CN" altLang="en-US" smtClean="0"/>
              <a:t>2021/9/11</a:t>
            </a:fld>
            <a:endParaRPr lang="zh-CN" altLang="en-US"/>
          </a:p>
        </p:txBody>
      </p:sp>
      <p:sp>
        <p:nvSpPr>
          <p:cNvPr id="5" name="页脚占位符 4">
            <a:extLst>
              <a:ext uri="{FF2B5EF4-FFF2-40B4-BE49-F238E27FC236}">
                <a16:creationId xmlns:a16="http://schemas.microsoft.com/office/drawing/2014/main" id="{E00FF64F-8D08-4C3D-BC82-17D01C3BCB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C580DF-F2BE-41F4-A76A-41ED206CB408}"/>
              </a:ext>
            </a:extLst>
          </p:cNvPr>
          <p:cNvSpPr>
            <a:spLocks noGrp="1"/>
          </p:cNvSpPr>
          <p:nvPr>
            <p:ph type="sldNum" sz="quarter" idx="12"/>
          </p:nvPr>
        </p:nvSpPr>
        <p:spPr/>
        <p:txBody>
          <a:bodyPr/>
          <a:lstStyle/>
          <a:p>
            <a:fld id="{5E97062A-DA0E-4745-8CEA-B88A1A63D3EA}" type="slidenum">
              <a:rPr lang="zh-CN" altLang="en-US" smtClean="0"/>
              <a:t>‹#›</a:t>
            </a:fld>
            <a:endParaRPr lang="zh-CN" altLang="en-US"/>
          </a:p>
        </p:txBody>
      </p:sp>
    </p:spTree>
    <p:extLst>
      <p:ext uri="{BB962C8B-B14F-4D97-AF65-F5344CB8AC3E}">
        <p14:creationId xmlns:p14="http://schemas.microsoft.com/office/powerpoint/2010/main" val="1307300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知行合一">
    <p:bg>
      <p:bgPr>
        <a:solidFill>
          <a:schemeClr val="bg1">
            <a:lumMod val="8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EA16F13-8824-4DDB-AD96-9535CBA625E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contrast="-14000"/>
                    </a14:imgEffect>
                  </a14:imgLayer>
                </a14:imgProps>
              </a:ext>
              <a:ext uri="{28A0092B-C50C-407E-A947-70E740481C1C}">
                <a14:useLocalDpi xmlns:a14="http://schemas.microsoft.com/office/drawing/2010/main" val="0"/>
              </a:ext>
            </a:extLst>
          </a:blip>
          <a:stretch>
            <a:fillRect/>
          </a:stretch>
        </p:blipFill>
        <p:spPr>
          <a:xfrm>
            <a:off x="10704168" y="4099560"/>
            <a:ext cx="1487832" cy="2758440"/>
          </a:xfrm>
          <a:prstGeom prst="rect">
            <a:avLst/>
          </a:prstGeom>
        </p:spPr>
      </p:pic>
      <p:grpSp>
        <p:nvGrpSpPr>
          <p:cNvPr id="7" name="组合 6">
            <a:extLst>
              <a:ext uri="{FF2B5EF4-FFF2-40B4-BE49-F238E27FC236}">
                <a16:creationId xmlns:a16="http://schemas.microsoft.com/office/drawing/2014/main" id="{D1860B15-D1FB-459D-BFFF-217BDB86A132}"/>
              </a:ext>
            </a:extLst>
          </p:cNvPr>
          <p:cNvGrpSpPr/>
          <p:nvPr userDrawn="1"/>
        </p:nvGrpSpPr>
        <p:grpSpPr>
          <a:xfrm>
            <a:off x="254162" y="212115"/>
            <a:ext cx="2485853" cy="519405"/>
            <a:chOff x="3007522" y="3249955"/>
            <a:chExt cx="2485853" cy="519405"/>
          </a:xfrm>
        </p:grpSpPr>
        <p:sp>
          <p:nvSpPr>
            <p:cNvPr id="8" name="矩形 7">
              <a:extLst>
                <a:ext uri="{FF2B5EF4-FFF2-40B4-BE49-F238E27FC236}">
                  <a16:creationId xmlns:a16="http://schemas.microsoft.com/office/drawing/2014/main" id="{6D9E8171-21CA-4A52-AB1F-3DDED40D3E0B}"/>
                </a:ext>
              </a:extLst>
            </p:cNvPr>
            <p:cNvSpPr/>
            <p:nvPr/>
          </p:nvSpPr>
          <p:spPr>
            <a:xfrm>
              <a:off x="3462050" y="3304807"/>
              <a:ext cx="2031325" cy="461665"/>
            </a:xfrm>
            <a:prstGeom prst="rect">
              <a:avLst/>
            </a:prstGeom>
          </p:spPr>
          <p:txBody>
            <a:bodyPr wrap="none">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rPr>
                <a:t>课程思政建设</a:t>
              </a:r>
            </a:p>
          </p:txBody>
        </p:sp>
        <p:pic>
          <p:nvPicPr>
            <p:cNvPr id="9" name="外院">
              <a:extLst>
                <a:ext uri="{FF2B5EF4-FFF2-40B4-BE49-F238E27FC236}">
                  <a16:creationId xmlns:a16="http://schemas.microsoft.com/office/drawing/2014/main" id="{FF9CB291-8624-4237-B554-10F79D50759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007522" y="3249955"/>
              <a:ext cx="490088" cy="490088"/>
            </a:xfrm>
            <a:prstGeom prst="rect">
              <a:avLst/>
            </a:prstGeom>
            <a:ln>
              <a:noFill/>
            </a:ln>
            <a:effectLst>
              <a:outerShdw blurRad="279400" dist="139700" dir="2700000" sx="83000" sy="83000" algn="tl" rotWithShape="0">
                <a:srgbClr val="333333">
                  <a:alpha val="65000"/>
                </a:srgbClr>
              </a:outerShdw>
            </a:effectLst>
          </p:spPr>
        </p:pic>
        <p:cxnSp>
          <p:nvCxnSpPr>
            <p:cNvPr id="10" name="直接连接符 9">
              <a:extLst>
                <a:ext uri="{FF2B5EF4-FFF2-40B4-BE49-F238E27FC236}">
                  <a16:creationId xmlns:a16="http://schemas.microsoft.com/office/drawing/2014/main" id="{3D04247D-FB47-4703-9420-1DA48DE45500}"/>
                </a:ext>
              </a:extLst>
            </p:cNvPr>
            <p:cNvCxnSpPr/>
            <p:nvPr/>
          </p:nvCxnSpPr>
          <p:spPr>
            <a:xfrm>
              <a:off x="3083560" y="3769360"/>
              <a:ext cx="2367280" cy="0"/>
            </a:xfrm>
            <a:prstGeom prst="line">
              <a:avLst/>
            </a:prstGeom>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pic>
        <p:nvPicPr>
          <p:cNvPr id="11" name="山1">
            <a:extLst>
              <a:ext uri="{FF2B5EF4-FFF2-40B4-BE49-F238E27FC236}">
                <a16:creationId xmlns:a16="http://schemas.microsoft.com/office/drawing/2014/main" id="{6C345568-CA2F-4EF8-B0CA-8DC52506639B}"/>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9692" r="2143" b="52097"/>
          <a:stretch>
            <a:fillRect/>
          </a:stretch>
        </p:blipFill>
        <p:spPr>
          <a:xfrm>
            <a:off x="0" y="3886024"/>
            <a:ext cx="12192000" cy="2975430"/>
          </a:xfrm>
          <a:prstGeom prst="rect">
            <a:avLst/>
          </a:prstGeom>
        </p:spPr>
      </p:pic>
      <p:pic>
        <p:nvPicPr>
          <p:cNvPr id="12" name="山">
            <a:extLst>
              <a:ext uri="{FF2B5EF4-FFF2-40B4-BE49-F238E27FC236}">
                <a16:creationId xmlns:a16="http://schemas.microsoft.com/office/drawing/2014/main" id="{4728F3B3-7DD7-4FC2-9D63-0ECB7C1A861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9692" r="2143" b="52097"/>
          <a:stretch>
            <a:fillRect/>
          </a:stretch>
        </p:blipFill>
        <p:spPr>
          <a:xfrm>
            <a:off x="-574394" y="3774877"/>
            <a:ext cx="14255191" cy="3478947"/>
          </a:xfrm>
          <a:prstGeom prst="rect">
            <a:avLst/>
          </a:prstGeom>
        </p:spPr>
      </p:pic>
    </p:spTree>
    <p:extLst>
      <p:ext uri="{BB962C8B-B14F-4D97-AF65-F5344CB8AC3E}">
        <p14:creationId xmlns:p14="http://schemas.microsoft.com/office/powerpoint/2010/main" val="251612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utoRev="1" fill="hold" nodeType="withEffect">
                                  <p:stCondLst>
                                    <p:cond delay="0"/>
                                  </p:stCondLst>
                                  <p:childTnLst>
                                    <p:animMotion origin="layout" path="M 0 4.81481E-6 L 0.05625 0.00324 " pathEditMode="relative" rAng="0" ptsTypes="AA">
                                      <p:cBhvr>
                                        <p:cTn id="6" dur="2000" fill="hold"/>
                                        <p:tgtEl>
                                          <p:spTgt spid="12"/>
                                        </p:tgtEl>
                                        <p:attrNameLst>
                                          <p:attrName>ppt_x</p:attrName>
                                          <p:attrName>ppt_y</p:attrName>
                                        </p:attrNameLst>
                                      </p:cBhvr>
                                      <p:rCtr x="2812" y="162"/>
                                    </p:animMotion>
                                  </p:childTnLst>
                                </p:cTn>
                              </p:par>
                              <p:par>
                                <p:cTn id="7" presetID="35" presetClass="path" presetSubtype="0" repeatCount="indefinite" autoRev="1" fill="hold" nodeType="withEffect">
                                  <p:stCondLst>
                                    <p:cond delay="0"/>
                                  </p:stCondLst>
                                  <p:childTnLst>
                                    <p:animMotion origin="layout" path="M 0 -4.81481E-6 L -0.02852 0.00116 " pathEditMode="relative" rAng="0" ptsTypes="AA">
                                      <p:cBhvr>
                                        <p:cTn id="8" dur="2000" fill="hold"/>
                                        <p:tgtEl>
                                          <p:spTgt spid="11"/>
                                        </p:tgtEl>
                                        <p:attrNameLst>
                                          <p:attrName>ppt_x</p:attrName>
                                          <p:attrName>ppt_y</p:attrName>
                                        </p:attrNameLst>
                                      </p:cBhvr>
                                      <p:rCtr x="-14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副标题">
    <p:bg>
      <p:bgPr>
        <a:solidFill>
          <a:schemeClr val="bg1">
            <a:lumMod val="85000"/>
          </a:schemeClr>
        </a:solidFill>
        <a:effectLst/>
      </p:bgPr>
    </p:bg>
    <p:spTree>
      <p:nvGrpSpPr>
        <p:cNvPr id="1" name=""/>
        <p:cNvGrpSpPr/>
        <p:nvPr/>
      </p:nvGrpSpPr>
      <p:grpSpPr>
        <a:xfrm>
          <a:off x="0" y="0"/>
          <a:ext cx="0" cy="0"/>
          <a:chOff x="0" y="0"/>
          <a:chExt cx="0" cy="0"/>
        </a:xfrm>
      </p:grpSpPr>
      <p:pic>
        <p:nvPicPr>
          <p:cNvPr id="6" name="图片 5" descr="400394338">
            <a:extLst>
              <a:ext uri="{FF2B5EF4-FFF2-40B4-BE49-F238E27FC236}">
                <a16:creationId xmlns:a16="http://schemas.microsoft.com/office/drawing/2014/main" id="{A428F5EA-BBCF-41F1-BD61-D16F2F34CB03}"/>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3000"/>
                    </a14:imgEffect>
                  </a14:imgLayer>
                </a14:imgProps>
              </a:ext>
            </a:extLst>
          </a:blip>
          <a:srcRect l="24992" r="11987" b="29783"/>
          <a:stretch/>
        </p:blipFill>
        <p:spPr>
          <a:xfrm>
            <a:off x="330200" y="802385"/>
            <a:ext cx="10149840" cy="6139168"/>
          </a:xfrm>
          <a:prstGeom prst="rect">
            <a:avLst/>
          </a:prstGeom>
        </p:spPr>
      </p:pic>
      <p:pic>
        <p:nvPicPr>
          <p:cNvPr id="7" name="图片 6">
            <a:extLst>
              <a:ext uri="{FF2B5EF4-FFF2-40B4-BE49-F238E27FC236}">
                <a16:creationId xmlns:a16="http://schemas.microsoft.com/office/drawing/2014/main" id="{CDDE8C39-2A31-4E23-BF53-E549A6E52B3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11310" y="1850142"/>
            <a:ext cx="2080690" cy="5007858"/>
          </a:xfrm>
          <a:prstGeom prst="rect">
            <a:avLst/>
          </a:prstGeom>
        </p:spPr>
      </p:pic>
      <p:pic>
        <p:nvPicPr>
          <p:cNvPr id="8" name="图片 7">
            <a:extLst>
              <a:ext uri="{FF2B5EF4-FFF2-40B4-BE49-F238E27FC236}">
                <a16:creationId xmlns:a16="http://schemas.microsoft.com/office/drawing/2014/main" id="{CBE013F0-B90F-4D9D-B960-0CC2C461A418}"/>
              </a:ext>
            </a:extLst>
          </p:cNvPr>
          <p:cNvPicPr>
            <a:picLocks noChangeAspect="1"/>
          </p:cNvPicPr>
          <p:nvPr userDrawn="1"/>
        </p:nvPicPr>
        <p:blipFill>
          <a:blip r:embed="rId5">
            <a:extLst>
              <a:ext uri="{BEBA8EAE-BF5A-486C-A8C5-ECC9F3942E4B}">
                <a14:imgProps xmlns:a14="http://schemas.microsoft.com/office/drawing/2010/main">
                  <a14:imgLayer r:embed="rId6">
                    <a14:imgEffect>
                      <a14:sharpenSoften amount="-41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516248" y="278978"/>
            <a:ext cx="1970119" cy="1410484"/>
          </a:xfrm>
          <a:prstGeom prst="rect">
            <a:avLst/>
          </a:prstGeom>
        </p:spPr>
      </p:pic>
      <p:grpSp>
        <p:nvGrpSpPr>
          <p:cNvPr id="9" name="组合 8">
            <a:extLst>
              <a:ext uri="{FF2B5EF4-FFF2-40B4-BE49-F238E27FC236}">
                <a16:creationId xmlns:a16="http://schemas.microsoft.com/office/drawing/2014/main" id="{5582F5FA-7919-437B-A64E-CB413BE73169}"/>
              </a:ext>
            </a:extLst>
          </p:cNvPr>
          <p:cNvGrpSpPr/>
          <p:nvPr userDrawn="1"/>
        </p:nvGrpSpPr>
        <p:grpSpPr>
          <a:xfrm>
            <a:off x="254162" y="212115"/>
            <a:ext cx="2485853" cy="519405"/>
            <a:chOff x="3007522" y="3249955"/>
            <a:chExt cx="2485853" cy="519405"/>
          </a:xfrm>
        </p:grpSpPr>
        <p:sp>
          <p:nvSpPr>
            <p:cNvPr id="10" name="矩形 9">
              <a:extLst>
                <a:ext uri="{FF2B5EF4-FFF2-40B4-BE49-F238E27FC236}">
                  <a16:creationId xmlns:a16="http://schemas.microsoft.com/office/drawing/2014/main" id="{477D67D1-9B94-45DE-9E72-1A00387E978F}"/>
                </a:ext>
              </a:extLst>
            </p:cNvPr>
            <p:cNvSpPr/>
            <p:nvPr/>
          </p:nvSpPr>
          <p:spPr>
            <a:xfrm>
              <a:off x="3462050" y="3304807"/>
              <a:ext cx="2031325" cy="461665"/>
            </a:xfrm>
            <a:prstGeom prst="rect">
              <a:avLst/>
            </a:prstGeom>
          </p:spPr>
          <p:txBody>
            <a:bodyPr wrap="none">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rPr>
                <a:t>课程思政建设</a:t>
              </a:r>
            </a:p>
          </p:txBody>
        </p:sp>
        <p:pic>
          <p:nvPicPr>
            <p:cNvPr id="11" name="外院">
              <a:extLst>
                <a:ext uri="{FF2B5EF4-FFF2-40B4-BE49-F238E27FC236}">
                  <a16:creationId xmlns:a16="http://schemas.microsoft.com/office/drawing/2014/main" id="{243D32BC-CDDE-4791-B656-52F0CA78A38E}"/>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3007522" y="3249955"/>
              <a:ext cx="490088" cy="490088"/>
            </a:xfrm>
            <a:prstGeom prst="rect">
              <a:avLst/>
            </a:prstGeom>
            <a:ln>
              <a:noFill/>
            </a:ln>
            <a:effectLst>
              <a:outerShdw blurRad="279400" dist="139700" dir="2700000" sx="83000" sy="83000" algn="tl" rotWithShape="0">
                <a:srgbClr val="333333">
                  <a:alpha val="65000"/>
                </a:srgbClr>
              </a:outerShdw>
            </a:effectLst>
          </p:spPr>
        </p:pic>
        <p:cxnSp>
          <p:nvCxnSpPr>
            <p:cNvPr id="12" name="直接连接符 11">
              <a:extLst>
                <a:ext uri="{FF2B5EF4-FFF2-40B4-BE49-F238E27FC236}">
                  <a16:creationId xmlns:a16="http://schemas.microsoft.com/office/drawing/2014/main" id="{7F624C73-D62A-42D5-8DCE-7FF1BCC8F57F}"/>
                </a:ext>
              </a:extLst>
            </p:cNvPr>
            <p:cNvCxnSpPr/>
            <p:nvPr/>
          </p:nvCxnSpPr>
          <p:spPr>
            <a:xfrm>
              <a:off x="3083560" y="3769360"/>
              <a:ext cx="2367280" cy="0"/>
            </a:xfrm>
            <a:prstGeom prst="line">
              <a:avLst/>
            </a:prstGeom>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5613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1.875E-6 1.48148E-6 L -0.01393 -0.02755 " pathEditMode="relative" rAng="0" ptsTypes="AA">
                                      <p:cBhvr>
                                        <p:cTn id="6" dur="2000" fill="hold"/>
                                        <p:tgtEl>
                                          <p:spTgt spid="8"/>
                                        </p:tgtEl>
                                        <p:attrNameLst>
                                          <p:attrName>ppt_x</p:attrName>
                                          <p:attrName>ppt_y</p:attrName>
                                        </p:attrNameLst>
                                      </p:cBhvr>
                                      <p:rCtr x="-703"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9349A5-2FAA-45C3-97A6-C3E9AA7B682B}"/>
              </a:ext>
            </a:extLst>
          </p:cNvPr>
          <p:cNvSpPr>
            <a:spLocks noGrp="1"/>
          </p:cNvSpPr>
          <p:nvPr>
            <p:ph type="dt" sz="half" idx="10"/>
          </p:nvPr>
        </p:nvSpPr>
        <p:spPr/>
        <p:txBody>
          <a:bodyPr/>
          <a:lstStyle/>
          <a:p>
            <a:fld id="{0CC94CC3-0B1E-48AC-B892-10FDC90C317D}" type="datetimeFigureOut">
              <a:rPr lang="zh-CN" altLang="en-US" smtClean="0"/>
              <a:t>2021/9/11</a:t>
            </a:fld>
            <a:endParaRPr lang="zh-CN" altLang="en-US"/>
          </a:p>
        </p:txBody>
      </p:sp>
      <p:sp>
        <p:nvSpPr>
          <p:cNvPr id="3" name="页脚占位符 2">
            <a:extLst>
              <a:ext uri="{FF2B5EF4-FFF2-40B4-BE49-F238E27FC236}">
                <a16:creationId xmlns:a16="http://schemas.microsoft.com/office/drawing/2014/main" id="{C6553758-5E37-4743-A084-80313EAE32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368E0BE-17E0-44F4-B93B-2F5B30E7B006}"/>
              </a:ext>
            </a:extLst>
          </p:cNvPr>
          <p:cNvSpPr>
            <a:spLocks noGrp="1"/>
          </p:cNvSpPr>
          <p:nvPr>
            <p:ph type="sldNum" sz="quarter" idx="12"/>
          </p:nvPr>
        </p:nvSpPr>
        <p:spPr/>
        <p:txBody>
          <a:bodyPr/>
          <a:lstStyle/>
          <a:p>
            <a:fld id="{5E97062A-DA0E-4745-8CEA-B88A1A63D3EA}" type="slidenum">
              <a:rPr lang="zh-CN" altLang="en-US" smtClean="0"/>
              <a:t>‹#›</a:t>
            </a:fld>
            <a:endParaRPr lang="zh-CN" altLang="en-US"/>
          </a:p>
        </p:txBody>
      </p:sp>
    </p:spTree>
    <p:extLst>
      <p:ext uri="{BB962C8B-B14F-4D97-AF65-F5344CB8AC3E}">
        <p14:creationId xmlns:p14="http://schemas.microsoft.com/office/powerpoint/2010/main" val="3711036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主题党课">
    <p:bg>
      <p:bgPr>
        <a:solidFill>
          <a:schemeClr val="bg1">
            <a:lumMod val="85000"/>
          </a:schemeClr>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7DAE7E0-AC39-4D63-93DE-C20CF46EF0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8841" y="0"/>
            <a:ext cx="3643159" cy="1958412"/>
          </a:xfrm>
          <a:prstGeom prst="rect">
            <a:avLst/>
          </a:prstGeom>
        </p:spPr>
      </p:pic>
      <p:grpSp>
        <p:nvGrpSpPr>
          <p:cNvPr id="14" name="组合 13">
            <a:extLst>
              <a:ext uri="{FF2B5EF4-FFF2-40B4-BE49-F238E27FC236}">
                <a16:creationId xmlns:a16="http://schemas.microsoft.com/office/drawing/2014/main" id="{883B4EAC-5A2B-4158-8374-18F4AD2C78FD}"/>
              </a:ext>
            </a:extLst>
          </p:cNvPr>
          <p:cNvGrpSpPr/>
          <p:nvPr userDrawn="1"/>
        </p:nvGrpSpPr>
        <p:grpSpPr>
          <a:xfrm>
            <a:off x="254162" y="212115"/>
            <a:ext cx="2485853" cy="519405"/>
            <a:chOff x="3007522" y="3249955"/>
            <a:chExt cx="2485853" cy="519405"/>
          </a:xfrm>
        </p:grpSpPr>
        <p:sp>
          <p:nvSpPr>
            <p:cNvPr id="15" name="矩形 14">
              <a:extLst>
                <a:ext uri="{FF2B5EF4-FFF2-40B4-BE49-F238E27FC236}">
                  <a16:creationId xmlns:a16="http://schemas.microsoft.com/office/drawing/2014/main" id="{E6631D5F-289F-46B8-B7D7-3E8416C58BCE}"/>
                </a:ext>
              </a:extLst>
            </p:cNvPr>
            <p:cNvSpPr/>
            <p:nvPr/>
          </p:nvSpPr>
          <p:spPr>
            <a:xfrm>
              <a:off x="3462050" y="3304807"/>
              <a:ext cx="2031325" cy="461665"/>
            </a:xfrm>
            <a:prstGeom prst="rect">
              <a:avLst/>
            </a:prstGeom>
          </p:spPr>
          <p:txBody>
            <a:bodyPr wrap="none">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rPr>
                <a:t>课程思政建设</a:t>
              </a:r>
            </a:p>
          </p:txBody>
        </p:sp>
        <p:pic>
          <p:nvPicPr>
            <p:cNvPr id="16" name="外院">
              <a:extLst>
                <a:ext uri="{FF2B5EF4-FFF2-40B4-BE49-F238E27FC236}">
                  <a16:creationId xmlns:a16="http://schemas.microsoft.com/office/drawing/2014/main" id="{2110F4BE-41C4-4F21-81DA-27D85CE630BD}"/>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007522" y="3249955"/>
              <a:ext cx="490088" cy="490088"/>
            </a:xfrm>
            <a:prstGeom prst="rect">
              <a:avLst/>
            </a:prstGeom>
            <a:ln>
              <a:noFill/>
            </a:ln>
            <a:effectLst>
              <a:outerShdw blurRad="279400" dist="139700" dir="2700000" sx="83000" sy="83000" algn="tl" rotWithShape="0">
                <a:srgbClr val="333333">
                  <a:alpha val="65000"/>
                </a:srgbClr>
              </a:outerShdw>
            </a:effectLst>
          </p:spPr>
        </p:pic>
        <p:cxnSp>
          <p:nvCxnSpPr>
            <p:cNvPr id="17" name="直接连接符 16">
              <a:extLst>
                <a:ext uri="{FF2B5EF4-FFF2-40B4-BE49-F238E27FC236}">
                  <a16:creationId xmlns:a16="http://schemas.microsoft.com/office/drawing/2014/main" id="{68571E48-303C-4A0D-B3FB-312A2DEC9C31}"/>
                </a:ext>
              </a:extLst>
            </p:cNvPr>
            <p:cNvCxnSpPr/>
            <p:nvPr/>
          </p:nvCxnSpPr>
          <p:spPr>
            <a:xfrm>
              <a:off x="3083560" y="3769360"/>
              <a:ext cx="2367280" cy="0"/>
            </a:xfrm>
            <a:prstGeom prst="line">
              <a:avLst/>
            </a:prstGeom>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pic>
        <p:nvPicPr>
          <p:cNvPr id="18" name="图片 17">
            <a:extLst>
              <a:ext uri="{FF2B5EF4-FFF2-40B4-BE49-F238E27FC236}">
                <a16:creationId xmlns:a16="http://schemas.microsoft.com/office/drawing/2014/main" id="{19941E8B-12D5-42F9-86AB-F1DF13BBDAC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50000"/>
          <a:stretch/>
        </p:blipFill>
        <p:spPr>
          <a:xfrm>
            <a:off x="5483" y="3810000"/>
            <a:ext cx="12192000" cy="3048000"/>
          </a:xfrm>
          <a:prstGeom prst="rect">
            <a:avLst/>
          </a:prstGeom>
        </p:spPr>
      </p:pic>
    </p:spTree>
    <p:extLst>
      <p:ext uri="{BB962C8B-B14F-4D97-AF65-F5344CB8AC3E}">
        <p14:creationId xmlns:p14="http://schemas.microsoft.com/office/powerpoint/2010/main" val="289935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repeatCount="indefinite" autoRev="1" fill="hold" nodeType="withEffect">
                                  <p:stCondLst>
                                    <p:cond delay="0"/>
                                  </p:stCondLst>
                                  <p:childTnLst>
                                    <p:animMotion origin="layout" path="M -0.03463 -4.07407E-6 L -0.02669 0.0051 C -0.02513 0.00625 -0.02239 0.00718 -0.01992 0.00718 C -0.0168 0.00718 -0.01432 0.00625 -0.01263 0.0051 L -0.0043 -4.07407E-6 " pathEditMode="relative" rAng="0" ptsTypes="AAAAA">
                                      <p:cBhvr>
                                        <p:cTn id="6" dur="2000" fill="hold"/>
                                        <p:tgtEl>
                                          <p:spTgt spid="10"/>
                                        </p:tgtEl>
                                        <p:attrNameLst>
                                          <p:attrName>ppt_x</p:attrName>
                                          <p:attrName>ppt_y</p:attrName>
                                        </p:attrNameLst>
                                      </p:cBhvr>
                                      <p:rCtr x="1510"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lumMod val="85000"/>
          </a:schemeClr>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3F6E2CF-229B-43FF-8D4B-CA181158A3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7341" cy="6858000"/>
          </a:xfrm>
          <a:prstGeom prst="rect">
            <a:avLst/>
          </a:prstGeom>
        </p:spPr>
      </p:pic>
      <p:grpSp>
        <p:nvGrpSpPr>
          <p:cNvPr id="11" name="组合 10">
            <a:extLst>
              <a:ext uri="{FF2B5EF4-FFF2-40B4-BE49-F238E27FC236}">
                <a16:creationId xmlns:a16="http://schemas.microsoft.com/office/drawing/2014/main" id="{9698D5D5-C4FC-4FDD-952F-EF943185396C}"/>
              </a:ext>
            </a:extLst>
          </p:cNvPr>
          <p:cNvGrpSpPr/>
          <p:nvPr userDrawn="1"/>
        </p:nvGrpSpPr>
        <p:grpSpPr>
          <a:xfrm>
            <a:off x="254162" y="212115"/>
            <a:ext cx="2485853" cy="519405"/>
            <a:chOff x="3007522" y="3249955"/>
            <a:chExt cx="2485853" cy="519405"/>
          </a:xfrm>
        </p:grpSpPr>
        <p:sp>
          <p:nvSpPr>
            <p:cNvPr id="12" name="矩形 11">
              <a:extLst>
                <a:ext uri="{FF2B5EF4-FFF2-40B4-BE49-F238E27FC236}">
                  <a16:creationId xmlns:a16="http://schemas.microsoft.com/office/drawing/2014/main" id="{464C0DC8-810C-4748-B4C2-E13D602E1B94}"/>
                </a:ext>
              </a:extLst>
            </p:cNvPr>
            <p:cNvSpPr/>
            <p:nvPr/>
          </p:nvSpPr>
          <p:spPr>
            <a:xfrm>
              <a:off x="3462050" y="3304807"/>
              <a:ext cx="2031325" cy="461665"/>
            </a:xfrm>
            <a:prstGeom prst="rect">
              <a:avLst/>
            </a:prstGeom>
          </p:spPr>
          <p:txBody>
            <a:bodyPr wrap="none">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rPr>
                <a:t>课程思政建设</a:t>
              </a:r>
            </a:p>
          </p:txBody>
        </p:sp>
        <p:pic>
          <p:nvPicPr>
            <p:cNvPr id="13" name="外院">
              <a:extLst>
                <a:ext uri="{FF2B5EF4-FFF2-40B4-BE49-F238E27FC236}">
                  <a16:creationId xmlns:a16="http://schemas.microsoft.com/office/drawing/2014/main" id="{FD14D07A-4231-499E-8823-EC1D13358305}"/>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007522" y="3249955"/>
              <a:ext cx="490088" cy="490088"/>
            </a:xfrm>
            <a:prstGeom prst="rect">
              <a:avLst/>
            </a:prstGeom>
            <a:ln>
              <a:noFill/>
            </a:ln>
            <a:effectLst>
              <a:outerShdw blurRad="279400" dist="139700" dir="2700000" sx="83000" sy="83000" algn="tl" rotWithShape="0">
                <a:srgbClr val="333333">
                  <a:alpha val="65000"/>
                </a:srgbClr>
              </a:outerShdw>
            </a:effectLst>
          </p:spPr>
        </p:pic>
        <p:cxnSp>
          <p:nvCxnSpPr>
            <p:cNvPr id="14" name="直接连接符 13">
              <a:extLst>
                <a:ext uri="{FF2B5EF4-FFF2-40B4-BE49-F238E27FC236}">
                  <a16:creationId xmlns:a16="http://schemas.microsoft.com/office/drawing/2014/main" id="{0AC65C7A-E119-4D8F-A22C-975CD4A1BC3F}"/>
                </a:ext>
              </a:extLst>
            </p:cNvPr>
            <p:cNvCxnSpPr/>
            <p:nvPr/>
          </p:nvCxnSpPr>
          <p:spPr>
            <a:xfrm>
              <a:off x="3083560" y="3769360"/>
              <a:ext cx="2367280" cy="0"/>
            </a:xfrm>
            <a:prstGeom prst="line">
              <a:avLst/>
            </a:prstGeom>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91298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85000"/>
          </a:schemeClr>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B8A11565-F9D8-49F8-88E8-1031D9203FED}"/>
              </a:ext>
            </a:extLst>
          </p:cNvPr>
          <p:cNvGrpSpPr/>
          <p:nvPr userDrawn="1"/>
        </p:nvGrpSpPr>
        <p:grpSpPr>
          <a:xfrm>
            <a:off x="254162" y="212115"/>
            <a:ext cx="2485853" cy="519405"/>
            <a:chOff x="3007522" y="3249955"/>
            <a:chExt cx="2485853" cy="519405"/>
          </a:xfrm>
        </p:grpSpPr>
        <p:sp>
          <p:nvSpPr>
            <p:cNvPr id="7" name="矩形 6">
              <a:extLst>
                <a:ext uri="{FF2B5EF4-FFF2-40B4-BE49-F238E27FC236}">
                  <a16:creationId xmlns:a16="http://schemas.microsoft.com/office/drawing/2014/main" id="{700076CA-11AF-43F8-B89E-B704338D45D3}"/>
                </a:ext>
              </a:extLst>
            </p:cNvPr>
            <p:cNvSpPr/>
            <p:nvPr/>
          </p:nvSpPr>
          <p:spPr>
            <a:xfrm>
              <a:off x="3462050" y="3304807"/>
              <a:ext cx="2031325" cy="461665"/>
            </a:xfrm>
            <a:prstGeom prst="rect">
              <a:avLst/>
            </a:prstGeom>
          </p:spPr>
          <p:txBody>
            <a:bodyPr wrap="none">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rPr>
                <a:t>课程思政建设</a:t>
              </a:r>
            </a:p>
          </p:txBody>
        </p:sp>
        <p:pic>
          <p:nvPicPr>
            <p:cNvPr id="8" name="外院">
              <a:extLst>
                <a:ext uri="{FF2B5EF4-FFF2-40B4-BE49-F238E27FC236}">
                  <a16:creationId xmlns:a16="http://schemas.microsoft.com/office/drawing/2014/main" id="{3AFB9949-0FBB-4BDB-9B29-A15B555F58AA}"/>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3007522" y="3249955"/>
              <a:ext cx="490088" cy="490088"/>
            </a:xfrm>
            <a:prstGeom prst="rect">
              <a:avLst/>
            </a:prstGeom>
            <a:ln>
              <a:noFill/>
            </a:ln>
            <a:effectLst>
              <a:outerShdw blurRad="279400" dist="139700" dir="2700000" sx="83000" sy="83000" algn="tl" rotWithShape="0">
                <a:srgbClr val="333333">
                  <a:alpha val="65000"/>
                </a:srgbClr>
              </a:outerShdw>
            </a:effectLst>
          </p:spPr>
        </p:pic>
        <p:cxnSp>
          <p:nvCxnSpPr>
            <p:cNvPr id="9" name="直接连接符 8">
              <a:extLst>
                <a:ext uri="{FF2B5EF4-FFF2-40B4-BE49-F238E27FC236}">
                  <a16:creationId xmlns:a16="http://schemas.microsoft.com/office/drawing/2014/main" id="{76DFEAB0-4AB8-4885-819C-0E00DD928D87}"/>
                </a:ext>
              </a:extLst>
            </p:cNvPr>
            <p:cNvCxnSpPr/>
            <p:nvPr/>
          </p:nvCxnSpPr>
          <p:spPr>
            <a:xfrm>
              <a:off x="3083560" y="3769360"/>
              <a:ext cx="2367280" cy="0"/>
            </a:xfrm>
            <a:prstGeom prst="line">
              <a:avLst/>
            </a:prstGeom>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pic>
        <p:nvPicPr>
          <p:cNvPr id="10" name="图片 9">
            <a:extLst>
              <a:ext uri="{FF2B5EF4-FFF2-40B4-BE49-F238E27FC236}">
                <a16:creationId xmlns:a16="http://schemas.microsoft.com/office/drawing/2014/main" id="{F3801735-57BB-48A8-948F-091A1B7C59A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665" b="-1"/>
          <a:stretch/>
        </p:blipFill>
        <p:spPr>
          <a:xfrm>
            <a:off x="-438234" y="-533400"/>
            <a:ext cx="14260914" cy="7534505"/>
          </a:xfrm>
          <a:prstGeom prst="rect">
            <a:avLst/>
          </a:prstGeom>
        </p:spPr>
      </p:pic>
      <p:pic>
        <p:nvPicPr>
          <p:cNvPr id="11" name="图片 10">
            <a:extLst>
              <a:ext uri="{FF2B5EF4-FFF2-40B4-BE49-F238E27FC236}">
                <a16:creationId xmlns:a16="http://schemas.microsoft.com/office/drawing/2014/main" id="{497E77DF-B724-4FC6-A9FF-42017DE1A0A6}"/>
              </a:ext>
            </a:extLst>
          </p:cNvPr>
          <p:cNvPicPr>
            <a:picLocks noChangeAspect="1"/>
          </p:cNvPicPr>
          <p:nvPr userDrawn="1"/>
        </p:nvPicPr>
        <p:blipFill>
          <a:blip r:embed="rId5">
            <a:biLevel thresh="50000"/>
            <a:extLst>
              <a:ext uri="{BEBA8EAE-BF5A-486C-A8C5-ECC9F3942E4B}">
                <a14:imgProps xmlns:a14="http://schemas.microsoft.com/office/drawing/2010/main">
                  <a14:imgLayer r:embed="rId6">
                    <a14:imgEffect>
                      <a14:sharpenSoften amount="25000"/>
                    </a14:imgEffect>
                    <a14:imgEffect>
                      <a14:colorTemperature colorTemp="11400"/>
                    </a14:imgEffect>
                    <a14:imgEffect>
                      <a14:saturation sat="33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334894" y="5913120"/>
            <a:ext cx="1528486" cy="777240"/>
          </a:xfrm>
          <a:prstGeom prst="rect">
            <a:avLst/>
          </a:prstGeom>
        </p:spPr>
      </p:pic>
    </p:spTree>
    <p:extLst>
      <p:ext uri="{BB962C8B-B14F-4D97-AF65-F5344CB8AC3E}">
        <p14:creationId xmlns:p14="http://schemas.microsoft.com/office/powerpoint/2010/main" val="261829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8.33333E-7 0 L 0.2987 0.00023 " pathEditMode="relative" rAng="0" ptsTypes="AA">
                                      <p:cBhvr>
                                        <p:cTn id="6" dur="20000" fill="hold"/>
                                        <p:tgtEl>
                                          <p:spTgt spid="11"/>
                                        </p:tgtEl>
                                        <p:attrNameLst>
                                          <p:attrName>ppt_x</p:attrName>
                                          <p:attrName>ppt_y</p:attrName>
                                        </p:attrNameLst>
                                      </p:cBhvr>
                                      <p:rCtr x="149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08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4B1C78-463D-497C-8D85-84981BE2D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E99203-E55E-4687-ABF9-CC9018ADB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6F33AF-F908-4838-8C92-289567B881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94CC3-0B1E-48AC-B892-10FDC90C317D}" type="datetimeFigureOut">
              <a:rPr lang="zh-CN" altLang="en-US" smtClean="0"/>
              <a:t>2021/9/11</a:t>
            </a:fld>
            <a:endParaRPr lang="zh-CN" altLang="en-US"/>
          </a:p>
        </p:txBody>
      </p:sp>
      <p:sp>
        <p:nvSpPr>
          <p:cNvPr id="5" name="页脚占位符 4">
            <a:extLst>
              <a:ext uri="{FF2B5EF4-FFF2-40B4-BE49-F238E27FC236}">
                <a16:creationId xmlns:a16="http://schemas.microsoft.com/office/drawing/2014/main" id="{81EA3502-FE3B-43C4-A207-6910BADD0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0E00193-6F1A-447B-876C-331D22250C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7062A-DA0E-4745-8CEA-B88A1A63D3EA}" type="slidenum">
              <a:rPr lang="zh-CN" altLang="en-US" smtClean="0"/>
              <a:t>‹#›</a:t>
            </a:fld>
            <a:endParaRPr lang="zh-CN" altLang="en-US"/>
          </a:p>
        </p:txBody>
      </p:sp>
    </p:spTree>
    <p:extLst>
      <p:ext uri="{BB962C8B-B14F-4D97-AF65-F5344CB8AC3E}">
        <p14:creationId xmlns:p14="http://schemas.microsoft.com/office/powerpoint/2010/main" val="2774887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55" r:id="rId5"/>
    <p:sldLayoutId id="2147483663" r:id="rId6"/>
    <p:sldLayoutId id="2147483664" r:id="rId7"/>
    <p:sldLayoutId id="2147483665" r:id="rId8"/>
    <p:sldLayoutId id="214748366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2.png"/><Relationship Id="rId2" Type="http://schemas.openxmlformats.org/officeDocument/2006/relationships/audio" Target="../media/media4.mp3"/><Relationship Id="rId1" Type="http://schemas.microsoft.com/office/2007/relationships/media" Target="../media/media4.mp3"/><Relationship Id="rId6" Type="http://schemas.microsoft.com/office/2007/relationships/hdphoto" Target="../media/hdphoto11.wdp"/><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19.png"/><Relationship Id="rId5" Type="http://schemas.microsoft.com/office/2007/relationships/hdphoto" Target="../media/hdphoto10.wdp"/><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
            <a:extLst>
              <a:ext uri="{FF2B5EF4-FFF2-40B4-BE49-F238E27FC236}">
                <a16:creationId xmlns:a16="http://schemas.microsoft.com/office/drawing/2014/main" id="{2108EBF4-5D73-411D-8811-31FF977DBA45}"/>
              </a:ext>
            </a:extLst>
          </p:cNvPr>
          <p:cNvSpPr>
            <a:spLocks noGrp="1"/>
          </p:cNvSpPr>
          <p:nvPr>
            <p:ph type="ctrTitle" idx="4294967295"/>
          </p:nvPr>
        </p:nvSpPr>
        <p:spPr>
          <a:xfrm>
            <a:off x="1569458" y="2556772"/>
            <a:ext cx="9622534" cy="1963782"/>
          </a:xfrm>
        </p:spPr>
        <p:txBody>
          <a:bodyPr anchor="b" anchorCtr="0">
            <a:noAutofit/>
          </a:bodyPr>
          <a:lstStyle/>
          <a:p>
            <a:pPr algn="ctr"/>
            <a:r>
              <a:rPr lang="zh-CN" altLang="en-US" sz="6600" b="1" dirty="0">
                <a:solidFill>
                  <a:schemeClr val="accent3">
                    <a:lumMod val="50000"/>
                  </a:schemeClr>
                </a:solidFill>
                <a:effectLst>
                  <a:outerShdw blurRad="38100" dist="38100" dir="2700000" algn="tl">
                    <a:srgbClr val="000000">
                      <a:alpha val="43137"/>
                    </a:srgbClr>
                  </a:outerShdw>
                </a:effectLst>
                <a:latin typeface="Impact" panose="020B0806030902050204" pitchFamily="34" charset="0"/>
              </a:rPr>
              <a:t>外国语学院</a:t>
            </a:r>
            <a:br>
              <a:rPr lang="en-US" altLang="zh-CN" sz="6600" b="1">
                <a:solidFill>
                  <a:schemeClr val="accent3">
                    <a:lumMod val="50000"/>
                  </a:schemeClr>
                </a:solidFill>
                <a:effectLst>
                  <a:outerShdw blurRad="38100" dist="38100" dir="2700000" algn="tl">
                    <a:srgbClr val="000000">
                      <a:alpha val="43137"/>
                    </a:srgbClr>
                  </a:outerShdw>
                </a:effectLst>
                <a:latin typeface="Impact" panose="020B0806030902050204" pitchFamily="34" charset="0"/>
              </a:rPr>
            </a:br>
            <a:r>
              <a:rPr lang="zh-CN" altLang="en-US" sz="6600" b="1">
                <a:solidFill>
                  <a:schemeClr val="accent3">
                    <a:lumMod val="50000"/>
                  </a:schemeClr>
                </a:solidFill>
                <a:effectLst>
                  <a:outerShdw blurRad="38100" dist="38100" dir="2700000" algn="tl">
                    <a:srgbClr val="000000">
                      <a:alpha val="43137"/>
                    </a:srgbClr>
                  </a:outerShdw>
                </a:effectLst>
                <a:latin typeface="Impact" panose="020B0806030902050204" pitchFamily="34" charset="0"/>
              </a:rPr>
              <a:t>廉政建设微视频</a:t>
            </a:r>
            <a:endParaRPr lang="zh-CN" altLang="en-US" sz="1800" b="1" dirty="0">
              <a:solidFill>
                <a:schemeClr val="accent3">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3507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AF49C32-3F95-4313-AFE1-24712F52826A}"/>
              </a:ext>
            </a:extLst>
          </p:cNvPr>
          <p:cNvSpPr txBox="1"/>
          <p:nvPr/>
        </p:nvSpPr>
        <p:spPr>
          <a:xfrm>
            <a:off x="826898" y="2809574"/>
            <a:ext cx="8484742" cy="3108543"/>
          </a:xfrm>
          <a:prstGeom prst="rect">
            <a:avLst/>
          </a:prstGeom>
          <a:noFill/>
        </p:spPr>
        <p:txBody>
          <a:bodyPr wrap="square" rtlCol="0">
            <a:spAutoFit/>
          </a:bodyPr>
          <a:lstStyle/>
          <a:p>
            <a:r>
              <a:rPr lang="zh-CN" altLang="en-US" sz="28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院党委书记贺迅宇在文化体验中心主持了一场关于廉政建设的演讲课，在该党课中贺书记指出：反腐倡廉已是一个老生常谈的话题，却仍然是新时代所面临的长期而又艰巨的任务。腐败不仅造成了严重的经济损失，还损害了社会的公平公正，更是妨碍了社会的健康发展。因此坚持中国特色反腐倡廉道路，建立一个廉政社会，依然任重而道远。</a:t>
            </a:r>
          </a:p>
        </p:txBody>
      </p:sp>
      <p:sp>
        <p:nvSpPr>
          <p:cNvPr id="5" name="矩形 4">
            <a:extLst>
              <a:ext uri="{FF2B5EF4-FFF2-40B4-BE49-F238E27FC236}">
                <a16:creationId xmlns:a16="http://schemas.microsoft.com/office/drawing/2014/main" id="{49550633-D678-4961-B75B-3D26DE6B5891}"/>
              </a:ext>
            </a:extLst>
          </p:cNvPr>
          <p:cNvSpPr/>
          <p:nvPr/>
        </p:nvSpPr>
        <p:spPr>
          <a:xfrm>
            <a:off x="644018" y="1909380"/>
            <a:ext cx="2852063" cy="584775"/>
          </a:xfrm>
          <a:prstGeom prst="rect">
            <a:avLst/>
          </a:prstGeom>
        </p:spPr>
        <p:txBody>
          <a:bodyPr wrap="none">
            <a:spAutoFit/>
          </a:bodyPr>
          <a:lstStyle/>
          <a:p>
            <a:r>
              <a:rPr lang="zh-CN" altLang="en-US" sz="32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“廉” 合发声</a:t>
            </a:r>
          </a:p>
        </p:txBody>
      </p:sp>
      <p:pic>
        <p:nvPicPr>
          <p:cNvPr id="7" name="图片 6">
            <a:extLst>
              <a:ext uri="{FF2B5EF4-FFF2-40B4-BE49-F238E27FC236}">
                <a16:creationId xmlns:a16="http://schemas.microsoft.com/office/drawing/2014/main" id="{646CDCEA-9BEB-49A8-B74E-B6953EBEFC6E}"/>
              </a:ext>
            </a:extLst>
          </p:cNvPr>
          <p:cNvPicPr>
            <a:picLocks noChangeAspect="1"/>
          </p:cNvPicPr>
          <p:nvPr/>
        </p:nvPicPr>
        <p:blipFill rotWithShape="1">
          <a:blip r:embed="rId2"/>
          <a:srcRect b="11011"/>
          <a:stretch/>
        </p:blipFill>
        <p:spPr>
          <a:xfrm>
            <a:off x="967487" y="2751196"/>
            <a:ext cx="8730425" cy="32252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06478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2" name="矩形 52">
            <a:extLst>
              <a:ext uri="{FF2B5EF4-FFF2-40B4-BE49-F238E27FC236}">
                <a16:creationId xmlns:a16="http://schemas.microsoft.com/office/drawing/2014/main" id="{C89CE074-84F1-4720-9A7C-FF5FF569A271}"/>
              </a:ext>
            </a:extLst>
          </p:cNvPr>
          <p:cNvSpPr/>
          <p:nvPr/>
        </p:nvSpPr>
        <p:spPr>
          <a:xfrm>
            <a:off x="0" y="2031999"/>
            <a:ext cx="12192000" cy="3466581"/>
          </a:xfrm>
          <a:prstGeom prst="rect">
            <a:avLst/>
          </a:prstGeom>
          <a:solidFill>
            <a:schemeClr val="bg1">
              <a:lumMod val="65000"/>
              <a:alpha val="57000"/>
            </a:schemeClr>
          </a:solidFill>
          <a:ln w="12700">
            <a:noFill/>
          </a:ln>
        </p:spPr>
        <p:txBody>
          <a:bodyPr anchor="ctr"/>
          <a:lstStyle/>
          <a:p>
            <a:pPr lvl="0" algn="ctr">
              <a:lnSpc>
                <a:spcPct val="100000"/>
              </a:lnSpc>
            </a:pPr>
            <a:endParaRPr>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nvGrpSpPr>
          <p:cNvPr id="13" name="组合 12">
            <a:extLst>
              <a:ext uri="{FF2B5EF4-FFF2-40B4-BE49-F238E27FC236}">
                <a16:creationId xmlns:a16="http://schemas.microsoft.com/office/drawing/2014/main" id="{C40EC04C-8BA2-46CE-8AE2-D7E88A8878BD}"/>
              </a:ext>
            </a:extLst>
          </p:cNvPr>
          <p:cNvGrpSpPr/>
          <p:nvPr/>
        </p:nvGrpSpPr>
        <p:grpSpPr>
          <a:xfrm>
            <a:off x="4803054" y="2092236"/>
            <a:ext cx="2743200" cy="3226641"/>
            <a:chOff x="4235146" y="1661011"/>
            <a:chExt cx="3823592" cy="3535978"/>
          </a:xfrm>
        </p:grpSpPr>
        <p:sp>
          <p:nvSpPr>
            <p:cNvPr id="14" name="iconfont-11964-5737280">
              <a:extLst>
                <a:ext uri="{FF2B5EF4-FFF2-40B4-BE49-F238E27FC236}">
                  <a16:creationId xmlns:a16="http://schemas.microsoft.com/office/drawing/2014/main" id="{5A1038BF-80A6-4928-BF13-7D8106CFA2C8}"/>
                </a:ext>
              </a:extLst>
            </p:cNvPr>
            <p:cNvSpPr>
              <a:spLocks/>
            </p:cNvSpPr>
            <p:nvPr/>
          </p:nvSpPr>
          <p:spPr bwMode="auto">
            <a:xfrm>
              <a:off x="4235146" y="1661011"/>
              <a:ext cx="3721707" cy="3535978"/>
            </a:xfrm>
            <a:custGeom>
              <a:avLst/>
              <a:gdLst>
                <a:gd name="T0" fmla="*/ 10350 w 12700"/>
                <a:gd name="T1" fmla="*/ 8500 h 12700"/>
                <a:gd name="T2" fmla="*/ 9750 w 12700"/>
                <a:gd name="T3" fmla="*/ 7620 h 12700"/>
                <a:gd name="T4" fmla="*/ 9110 w 12700"/>
                <a:gd name="T5" fmla="*/ 6960 h 12700"/>
                <a:gd name="T6" fmla="*/ 8910 w 12700"/>
                <a:gd name="T7" fmla="*/ 5920 h 12700"/>
                <a:gd name="T8" fmla="*/ 10410 w 12700"/>
                <a:gd name="T9" fmla="*/ 5720 h 12700"/>
                <a:gd name="T10" fmla="*/ 9750 w 12700"/>
                <a:gd name="T11" fmla="*/ 4790 h 12700"/>
                <a:gd name="T12" fmla="*/ 10630 w 12700"/>
                <a:gd name="T13" fmla="*/ 4190 h 12700"/>
                <a:gd name="T14" fmla="*/ 12700 w 12700"/>
                <a:gd name="T15" fmla="*/ 6340 h 12700"/>
                <a:gd name="T16" fmla="*/ 10630 w 12700"/>
                <a:gd name="T17" fmla="*/ 8490 h 12700"/>
                <a:gd name="T18" fmla="*/ 10170 w 12700"/>
                <a:gd name="T19" fmla="*/ 7770 h 12700"/>
                <a:gd name="T20" fmla="*/ 12220 w 12700"/>
                <a:gd name="T21" fmla="*/ 6350 h 12700"/>
                <a:gd name="T22" fmla="*/ 10180 w 12700"/>
                <a:gd name="T23" fmla="*/ 4930 h 12700"/>
                <a:gd name="T24" fmla="*/ 11080 w 12700"/>
                <a:gd name="T25" fmla="*/ 6010 h 12700"/>
                <a:gd name="T26" fmla="*/ 9310 w 12700"/>
                <a:gd name="T27" fmla="*/ 6130 h 12700"/>
                <a:gd name="T28" fmla="*/ 10890 w 12700"/>
                <a:gd name="T29" fmla="*/ 6570 h 12700"/>
                <a:gd name="T30" fmla="*/ 11030 w 12700"/>
                <a:gd name="T31" fmla="*/ 6910 h 12700"/>
                <a:gd name="T32" fmla="*/ 2210 w 12700"/>
                <a:gd name="T33" fmla="*/ 8560 h 12700"/>
                <a:gd name="T34" fmla="*/ 60 w 12700"/>
                <a:gd name="T35" fmla="*/ 6490 h 12700"/>
                <a:gd name="T36" fmla="*/ 60 w 12700"/>
                <a:gd name="T37" fmla="*/ 6210 h 12700"/>
                <a:gd name="T38" fmla="*/ 2350 w 12700"/>
                <a:gd name="T39" fmla="*/ 4200 h 12700"/>
                <a:gd name="T40" fmla="*/ 3010 w 12700"/>
                <a:gd name="T41" fmla="*/ 4940 h 12700"/>
                <a:gd name="T42" fmla="*/ 2290 w 12700"/>
                <a:gd name="T43" fmla="*/ 5740 h 12700"/>
                <a:gd name="T44" fmla="*/ 3790 w 12700"/>
                <a:gd name="T45" fmla="*/ 5940 h 12700"/>
                <a:gd name="T46" fmla="*/ 3590 w 12700"/>
                <a:gd name="T47" fmla="*/ 6980 h 12700"/>
                <a:gd name="T48" fmla="*/ 2950 w 12700"/>
                <a:gd name="T49" fmla="*/ 7640 h 12700"/>
                <a:gd name="T50" fmla="*/ 2950 w 12700"/>
                <a:gd name="T51" fmla="*/ 7920 h 12700"/>
                <a:gd name="T52" fmla="*/ 2210 w 12700"/>
                <a:gd name="T53" fmla="*/ 8560 h 12700"/>
                <a:gd name="T54" fmla="*/ 2210 w 12700"/>
                <a:gd name="T55" fmla="*/ 8080 h 12700"/>
                <a:gd name="T56" fmla="*/ 1660 w 12700"/>
                <a:gd name="T57" fmla="*/ 6910 h 12700"/>
                <a:gd name="T58" fmla="*/ 1800 w 12700"/>
                <a:gd name="T59" fmla="*/ 6570 h 12700"/>
                <a:gd name="T60" fmla="*/ 3380 w 12700"/>
                <a:gd name="T61" fmla="*/ 6130 h 12700"/>
                <a:gd name="T62" fmla="*/ 1630 w 12700"/>
                <a:gd name="T63" fmla="*/ 6010 h 12700"/>
                <a:gd name="T64" fmla="*/ 2530 w 12700"/>
                <a:gd name="T65" fmla="*/ 4930 h 12700"/>
                <a:gd name="T66" fmla="*/ 480 w 12700"/>
                <a:gd name="T67" fmla="*/ 6350 h 12700"/>
                <a:gd name="T68" fmla="*/ 4680 w 12700"/>
                <a:gd name="T69" fmla="*/ 12700 h 12700"/>
                <a:gd name="T70" fmla="*/ 4480 w 12700"/>
                <a:gd name="T71" fmla="*/ 200 h 12700"/>
                <a:gd name="T72" fmla="*/ 5940 w 12700"/>
                <a:gd name="T73" fmla="*/ 0 h 12700"/>
                <a:gd name="T74" fmla="*/ 6140 w 12700"/>
                <a:gd name="T75" fmla="*/ 12500 h 12700"/>
                <a:gd name="T76" fmla="*/ 4880 w 12700"/>
                <a:gd name="T77" fmla="*/ 12300 h 12700"/>
                <a:gd name="T78" fmla="*/ 5740 w 12700"/>
                <a:gd name="T79" fmla="*/ 400 h 12700"/>
                <a:gd name="T80" fmla="*/ 4880 w 12700"/>
                <a:gd name="T81" fmla="*/ 12300 h 12700"/>
                <a:gd name="T82" fmla="*/ 6960 w 12700"/>
                <a:gd name="T83" fmla="*/ 12700 h 12700"/>
                <a:gd name="T84" fmla="*/ 6760 w 12700"/>
                <a:gd name="T85" fmla="*/ 200 h 12700"/>
                <a:gd name="T86" fmla="*/ 8220 w 12700"/>
                <a:gd name="T87" fmla="*/ 0 h 12700"/>
                <a:gd name="T88" fmla="*/ 8420 w 12700"/>
                <a:gd name="T89" fmla="*/ 12500 h 12700"/>
                <a:gd name="T90" fmla="*/ 7160 w 12700"/>
                <a:gd name="T91" fmla="*/ 12300 h 12700"/>
                <a:gd name="T92" fmla="*/ 8020 w 12700"/>
                <a:gd name="T93" fmla="*/ 400 h 12700"/>
                <a:gd name="T94" fmla="*/ 7160 w 12700"/>
                <a:gd name="T95" fmla="*/ 12300 h 1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00" h="12700">
                  <a:moveTo>
                    <a:pt x="10490" y="8560"/>
                  </a:moveTo>
                  <a:cubicBezTo>
                    <a:pt x="10440" y="8560"/>
                    <a:pt x="10390" y="8540"/>
                    <a:pt x="10350" y="8500"/>
                  </a:cubicBezTo>
                  <a:lnTo>
                    <a:pt x="9750" y="7900"/>
                  </a:lnTo>
                  <a:cubicBezTo>
                    <a:pt x="9670" y="7820"/>
                    <a:pt x="9670" y="7700"/>
                    <a:pt x="9750" y="7620"/>
                  </a:cubicBezTo>
                  <a:lnTo>
                    <a:pt x="10410" y="6960"/>
                  </a:lnTo>
                  <a:lnTo>
                    <a:pt x="9110" y="6960"/>
                  </a:lnTo>
                  <a:cubicBezTo>
                    <a:pt x="9000" y="6960"/>
                    <a:pt x="8910" y="6870"/>
                    <a:pt x="8910" y="6760"/>
                  </a:cubicBezTo>
                  <a:lnTo>
                    <a:pt x="8910" y="5920"/>
                  </a:lnTo>
                  <a:cubicBezTo>
                    <a:pt x="8910" y="5810"/>
                    <a:pt x="9000" y="5720"/>
                    <a:pt x="9110" y="5720"/>
                  </a:cubicBezTo>
                  <a:lnTo>
                    <a:pt x="10410" y="5720"/>
                  </a:lnTo>
                  <a:lnTo>
                    <a:pt x="9750" y="5070"/>
                  </a:lnTo>
                  <a:cubicBezTo>
                    <a:pt x="9670" y="4990"/>
                    <a:pt x="9670" y="4870"/>
                    <a:pt x="9750" y="4790"/>
                  </a:cubicBezTo>
                  <a:lnTo>
                    <a:pt x="10350" y="4190"/>
                  </a:lnTo>
                  <a:cubicBezTo>
                    <a:pt x="10430" y="4110"/>
                    <a:pt x="10550" y="4110"/>
                    <a:pt x="10630" y="4190"/>
                  </a:cubicBezTo>
                  <a:lnTo>
                    <a:pt x="12640" y="6200"/>
                  </a:lnTo>
                  <a:cubicBezTo>
                    <a:pt x="12680" y="6240"/>
                    <a:pt x="12700" y="6290"/>
                    <a:pt x="12700" y="6340"/>
                  </a:cubicBezTo>
                  <a:cubicBezTo>
                    <a:pt x="12700" y="6390"/>
                    <a:pt x="12680" y="6440"/>
                    <a:pt x="12640" y="6480"/>
                  </a:cubicBezTo>
                  <a:lnTo>
                    <a:pt x="10630" y="8490"/>
                  </a:lnTo>
                  <a:cubicBezTo>
                    <a:pt x="10590" y="8540"/>
                    <a:pt x="10540" y="8560"/>
                    <a:pt x="10490" y="8560"/>
                  </a:cubicBezTo>
                  <a:close/>
                  <a:moveTo>
                    <a:pt x="10170" y="7770"/>
                  </a:moveTo>
                  <a:lnTo>
                    <a:pt x="10480" y="8080"/>
                  </a:lnTo>
                  <a:lnTo>
                    <a:pt x="12220" y="6350"/>
                  </a:lnTo>
                  <a:lnTo>
                    <a:pt x="10490" y="4620"/>
                  </a:lnTo>
                  <a:lnTo>
                    <a:pt x="10180" y="4930"/>
                  </a:lnTo>
                  <a:lnTo>
                    <a:pt x="11040" y="5790"/>
                  </a:lnTo>
                  <a:cubicBezTo>
                    <a:pt x="11100" y="5850"/>
                    <a:pt x="11110" y="5930"/>
                    <a:pt x="11080" y="6010"/>
                  </a:cubicBezTo>
                  <a:cubicBezTo>
                    <a:pt x="11050" y="6080"/>
                    <a:pt x="10980" y="6130"/>
                    <a:pt x="10900" y="6130"/>
                  </a:cubicBezTo>
                  <a:lnTo>
                    <a:pt x="9310" y="6130"/>
                  </a:lnTo>
                  <a:lnTo>
                    <a:pt x="9310" y="6570"/>
                  </a:lnTo>
                  <a:lnTo>
                    <a:pt x="10890" y="6570"/>
                  </a:lnTo>
                  <a:cubicBezTo>
                    <a:pt x="10970" y="6570"/>
                    <a:pt x="11040" y="6620"/>
                    <a:pt x="11070" y="6690"/>
                  </a:cubicBezTo>
                  <a:cubicBezTo>
                    <a:pt x="11100" y="6760"/>
                    <a:pt x="11080" y="6850"/>
                    <a:pt x="11030" y="6910"/>
                  </a:cubicBezTo>
                  <a:lnTo>
                    <a:pt x="10170" y="7770"/>
                  </a:lnTo>
                  <a:close/>
                  <a:moveTo>
                    <a:pt x="2210" y="8560"/>
                  </a:moveTo>
                  <a:cubicBezTo>
                    <a:pt x="2160" y="8560"/>
                    <a:pt x="2110" y="8540"/>
                    <a:pt x="2070" y="8500"/>
                  </a:cubicBezTo>
                  <a:lnTo>
                    <a:pt x="60" y="6490"/>
                  </a:lnTo>
                  <a:cubicBezTo>
                    <a:pt x="20" y="6450"/>
                    <a:pt x="0" y="6400"/>
                    <a:pt x="0" y="6350"/>
                  </a:cubicBezTo>
                  <a:cubicBezTo>
                    <a:pt x="0" y="6300"/>
                    <a:pt x="20" y="6250"/>
                    <a:pt x="60" y="6210"/>
                  </a:cubicBezTo>
                  <a:lnTo>
                    <a:pt x="2070" y="4200"/>
                  </a:lnTo>
                  <a:cubicBezTo>
                    <a:pt x="2150" y="4120"/>
                    <a:pt x="2270" y="4120"/>
                    <a:pt x="2350" y="4200"/>
                  </a:cubicBezTo>
                  <a:lnTo>
                    <a:pt x="2950" y="4800"/>
                  </a:lnTo>
                  <a:cubicBezTo>
                    <a:pt x="2990" y="4840"/>
                    <a:pt x="3010" y="4890"/>
                    <a:pt x="3010" y="4940"/>
                  </a:cubicBezTo>
                  <a:cubicBezTo>
                    <a:pt x="3010" y="4990"/>
                    <a:pt x="2990" y="5040"/>
                    <a:pt x="2950" y="5080"/>
                  </a:cubicBezTo>
                  <a:lnTo>
                    <a:pt x="2290" y="5740"/>
                  </a:lnTo>
                  <a:lnTo>
                    <a:pt x="3590" y="5740"/>
                  </a:lnTo>
                  <a:cubicBezTo>
                    <a:pt x="3700" y="5740"/>
                    <a:pt x="3790" y="5830"/>
                    <a:pt x="3790" y="5940"/>
                  </a:cubicBezTo>
                  <a:lnTo>
                    <a:pt x="3790" y="6780"/>
                  </a:lnTo>
                  <a:cubicBezTo>
                    <a:pt x="3790" y="6890"/>
                    <a:pt x="3700" y="6980"/>
                    <a:pt x="3590" y="6980"/>
                  </a:cubicBezTo>
                  <a:lnTo>
                    <a:pt x="2290" y="6980"/>
                  </a:lnTo>
                  <a:lnTo>
                    <a:pt x="2950" y="7640"/>
                  </a:lnTo>
                  <a:cubicBezTo>
                    <a:pt x="2990" y="7680"/>
                    <a:pt x="3010" y="7730"/>
                    <a:pt x="3010" y="7780"/>
                  </a:cubicBezTo>
                  <a:cubicBezTo>
                    <a:pt x="3010" y="7830"/>
                    <a:pt x="2990" y="7880"/>
                    <a:pt x="2950" y="7920"/>
                  </a:cubicBezTo>
                  <a:lnTo>
                    <a:pt x="2350" y="8520"/>
                  </a:lnTo>
                  <a:cubicBezTo>
                    <a:pt x="2320" y="8540"/>
                    <a:pt x="2270" y="8560"/>
                    <a:pt x="2210" y="8560"/>
                  </a:cubicBezTo>
                  <a:close/>
                  <a:moveTo>
                    <a:pt x="480" y="6350"/>
                  </a:moveTo>
                  <a:lnTo>
                    <a:pt x="2210" y="8080"/>
                  </a:lnTo>
                  <a:lnTo>
                    <a:pt x="2520" y="7770"/>
                  </a:lnTo>
                  <a:lnTo>
                    <a:pt x="1660" y="6910"/>
                  </a:lnTo>
                  <a:cubicBezTo>
                    <a:pt x="1600" y="6850"/>
                    <a:pt x="1590" y="6770"/>
                    <a:pt x="1620" y="6690"/>
                  </a:cubicBezTo>
                  <a:cubicBezTo>
                    <a:pt x="1650" y="6620"/>
                    <a:pt x="1720" y="6570"/>
                    <a:pt x="1800" y="6570"/>
                  </a:cubicBezTo>
                  <a:lnTo>
                    <a:pt x="3380" y="6570"/>
                  </a:lnTo>
                  <a:lnTo>
                    <a:pt x="3380" y="6130"/>
                  </a:lnTo>
                  <a:lnTo>
                    <a:pt x="1810" y="6130"/>
                  </a:lnTo>
                  <a:cubicBezTo>
                    <a:pt x="1730" y="6130"/>
                    <a:pt x="1660" y="6080"/>
                    <a:pt x="1630" y="6010"/>
                  </a:cubicBezTo>
                  <a:cubicBezTo>
                    <a:pt x="1600" y="5940"/>
                    <a:pt x="1620" y="5850"/>
                    <a:pt x="1670" y="5790"/>
                  </a:cubicBezTo>
                  <a:lnTo>
                    <a:pt x="2530" y="4930"/>
                  </a:lnTo>
                  <a:lnTo>
                    <a:pt x="2220" y="4620"/>
                  </a:lnTo>
                  <a:lnTo>
                    <a:pt x="480" y="6350"/>
                  </a:lnTo>
                  <a:close/>
                  <a:moveTo>
                    <a:pt x="5940" y="12700"/>
                  </a:moveTo>
                  <a:lnTo>
                    <a:pt x="4680" y="12700"/>
                  </a:lnTo>
                  <a:cubicBezTo>
                    <a:pt x="4570" y="12700"/>
                    <a:pt x="4480" y="12610"/>
                    <a:pt x="4480" y="12500"/>
                  </a:cubicBezTo>
                  <a:lnTo>
                    <a:pt x="4480" y="200"/>
                  </a:lnTo>
                  <a:cubicBezTo>
                    <a:pt x="4480" y="90"/>
                    <a:pt x="4570" y="0"/>
                    <a:pt x="4680" y="0"/>
                  </a:cubicBezTo>
                  <a:lnTo>
                    <a:pt x="5940" y="0"/>
                  </a:lnTo>
                  <a:cubicBezTo>
                    <a:pt x="6050" y="0"/>
                    <a:pt x="6140" y="90"/>
                    <a:pt x="6140" y="200"/>
                  </a:cubicBezTo>
                  <a:lnTo>
                    <a:pt x="6140" y="12500"/>
                  </a:lnTo>
                  <a:cubicBezTo>
                    <a:pt x="6140" y="12610"/>
                    <a:pt x="6050" y="12700"/>
                    <a:pt x="5940" y="12700"/>
                  </a:cubicBezTo>
                  <a:close/>
                  <a:moveTo>
                    <a:pt x="4880" y="12300"/>
                  </a:moveTo>
                  <a:lnTo>
                    <a:pt x="5740" y="12300"/>
                  </a:lnTo>
                  <a:lnTo>
                    <a:pt x="5740" y="400"/>
                  </a:lnTo>
                  <a:lnTo>
                    <a:pt x="4880" y="400"/>
                  </a:lnTo>
                  <a:lnTo>
                    <a:pt x="4880" y="12300"/>
                  </a:lnTo>
                  <a:close/>
                  <a:moveTo>
                    <a:pt x="8220" y="12700"/>
                  </a:moveTo>
                  <a:lnTo>
                    <a:pt x="6960" y="12700"/>
                  </a:lnTo>
                  <a:cubicBezTo>
                    <a:pt x="6850" y="12700"/>
                    <a:pt x="6760" y="12610"/>
                    <a:pt x="6760" y="12500"/>
                  </a:cubicBezTo>
                  <a:lnTo>
                    <a:pt x="6760" y="200"/>
                  </a:lnTo>
                  <a:cubicBezTo>
                    <a:pt x="6760" y="90"/>
                    <a:pt x="6850" y="0"/>
                    <a:pt x="6960" y="0"/>
                  </a:cubicBezTo>
                  <a:lnTo>
                    <a:pt x="8220" y="0"/>
                  </a:lnTo>
                  <a:cubicBezTo>
                    <a:pt x="8330" y="0"/>
                    <a:pt x="8420" y="90"/>
                    <a:pt x="8420" y="200"/>
                  </a:cubicBezTo>
                  <a:lnTo>
                    <a:pt x="8420" y="12500"/>
                  </a:lnTo>
                  <a:cubicBezTo>
                    <a:pt x="8420" y="12610"/>
                    <a:pt x="8330" y="12700"/>
                    <a:pt x="8220" y="12700"/>
                  </a:cubicBezTo>
                  <a:close/>
                  <a:moveTo>
                    <a:pt x="7160" y="12300"/>
                  </a:moveTo>
                  <a:lnTo>
                    <a:pt x="8020" y="12300"/>
                  </a:lnTo>
                  <a:lnTo>
                    <a:pt x="8020" y="400"/>
                  </a:lnTo>
                  <a:lnTo>
                    <a:pt x="7160" y="400"/>
                  </a:lnTo>
                  <a:lnTo>
                    <a:pt x="7160" y="12300"/>
                  </a:lnTo>
                  <a:close/>
                </a:path>
              </a:pathLst>
            </a:custGeom>
            <a:solidFill>
              <a:schemeClr val="bg1">
                <a:lumMod val="50000"/>
              </a:schemeClr>
            </a:solidFill>
            <a:ln>
              <a:noFill/>
            </a:ln>
          </p:spPr>
          <p:txBody>
            <a:bodyPr/>
            <a:lstStyle/>
            <a:p>
              <a:endParaRPr lang="zh-CN" altLang="en-US" dirty="0"/>
            </a:p>
          </p:txBody>
        </p:sp>
        <p:sp>
          <p:nvSpPr>
            <p:cNvPr id="15" name="iconfont-11964-5737280">
              <a:extLst>
                <a:ext uri="{FF2B5EF4-FFF2-40B4-BE49-F238E27FC236}">
                  <a16:creationId xmlns:a16="http://schemas.microsoft.com/office/drawing/2014/main" id="{4BF80082-B9C2-47CD-AB22-AFE7E6ABA06D}"/>
                </a:ext>
              </a:extLst>
            </p:cNvPr>
            <p:cNvSpPr>
              <a:spLocks/>
            </p:cNvSpPr>
            <p:nvPr/>
          </p:nvSpPr>
          <p:spPr bwMode="auto">
            <a:xfrm>
              <a:off x="4337031" y="1661011"/>
              <a:ext cx="3721707" cy="3535978"/>
            </a:xfrm>
            <a:custGeom>
              <a:avLst/>
              <a:gdLst>
                <a:gd name="T0" fmla="*/ 10350 w 12700"/>
                <a:gd name="T1" fmla="*/ 8500 h 12700"/>
                <a:gd name="T2" fmla="*/ 9750 w 12700"/>
                <a:gd name="T3" fmla="*/ 7620 h 12700"/>
                <a:gd name="T4" fmla="*/ 9110 w 12700"/>
                <a:gd name="T5" fmla="*/ 6960 h 12700"/>
                <a:gd name="T6" fmla="*/ 8910 w 12700"/>
                <a:gd name="T7" fmla="*/ 5920 h 12700"/>
                <a:gd name="T8" fmla="*/ 10410 w 12700"/>
                <a:gd name="T9" fmla="*/ 5720 h 12700"/>
                <a:gd name="T10" fmla="*/ 9750 w 12700"/>
                <a:gd name="T11" fmla="*/ 4790 h 12700"/>
                <a:gd name="T12" fmla="*/ 10630 w 12700"/>
                <a:gd name="T13" fmla="*/ 4190 h 12700"/>
                <a:gd name="T14" fmla="*/ 12700 w 12700"/>
                <a:gd name="T15" fmla="*/ 6340 h 12700"/>
                <a:gd name="T16" fmla="*/ 10630 w 12700"/>
                <a:gd name="T17" fmla="*/ 8490 h 12700"/>
                <a:gd name="T18" fmla="*/ 10170 w 12700"/>
                <a:gd name="T19" fmla="*/ 7770 h 12700"/>
                <a:gd name="T20" fmla="*/ 12220 w 12700"/>
                <a:gd name="T21" fmla="*/ 6350 h 12700"/>
                <a:gd name="T22" fmla="*/ 10180 w 12700"/>
                <a:gd name="T23" fmla="*/ 4930 h 12700"/>
                <a:gd name="T24" fmla="*/ 11080 w 12700"/>
                <a:gd name="T25" fmla="*/ 6010 h 12700"/>
                <a:gd name="T26" fmla="*/ 9310 w 12700"/>
                <a:gd name="T27" fmla="*/ 6130 h 12700"/>
                <a:gd name="T28" fmla="*/ 10890 w 12700"/>
                <a:gd name="T29" fmla="*/ 6570 h 12700"/>
                <a:gd name="T30" fmla="*/ 11030 w 12700"/>
                <a:gd name="T31" fmla="*/ 6910 h 12700"/>
                <a:gd name="T32" fmla="*/ 2210 w 12700"/>
                <a:gd name="T33" fmla="*/ 8560 h 12700"/>
                <a:gd name="T34" fmla="*/ 60 w 12700"/>
                <a:gd name="T35" fmla="*/ 6490 h 12700"/>
                <a:gd name="T36" fmla="*/ 60 w 12700"/>
                <a:gd name="T37" fmla="*/ 6210 h 12700"/>
                <a:gd name="T38" fmla="*/ 2350 w 12700"/>
                <a:gd name="T39" fmla="*/ 4200 h 12700"/>
                <a:gd name="T40" fmla="*/ 3010 w 12700"/>
                <a:gd name="T41" fmla="*/ 4940 h 12700"/>
                <a:gd name="T42" fmla="*/ 2290 w 12700"/>
                <a:gd name="T43" fmla="*/ 5740 h 12700"/>
                <a:gd name="T44" fmla="*/ 3790 w 12700"/>
                <a:gd name="T45" fmla="*/ 5940 h 12700"/>
                <a:gd name="T46" fmla="*/ 3590 w 12700"/>
                <a:gd name="T47" fmla="*/ 6980 h 12700"/>
                <a:gd name="T48" fmla="*/ 2950 w 12700"/>
                <a:gd name="T49" fmla="*/ 7640 h 12700"/>
                <a:gd name="T50" fmla="*/ 2950 w 12700"/>
                <a:gd name="T51" fmla="*/ 7920 h 12700"/>
                <a:gd name="T52" fmla="*/ 2210 w 12700"/>
                <a:gd name="T53" fmla="*/ 8560 h 12700"/>
                <a:gd name="T54" fmla="*/ 2210 w 12700"/>
                <a:gd name="T55" fmla="*/ 8080 h 12700"/>
                <a:gd name="T56" fmla="*/ 1660 w 12700"/>
                <a:gd name="T57" fmla="*/ 6910 h 12700"/>
                <a:gd name="T58" fmla="*/ 1800 w 12700"/>
                <a:gd name="T59" fmla="*/ 6570 h 12700"/>
                <a:gd name="T60" fmla="*/ 3380 w 12700"/>
                <a:gd name="T61" fmla="*/ 6130 h 12700"/>
                <a:gd name="T62" fmla="*/ 1630 w 12700"/>
                <a:gd name="T63" fmla="*/ 6010 h 12700"/>
                <a:gd name="T64" fmla="*/ 2530 w 12700"/>
                <a:gd name="T65" fmla="*/ 4930 h 12700"/>
                <a:gd name="T66" fmla="*/ 480 w 12700"/>
                <a:gd name="T67" fmla="*/ 6350 h 12700"/>
                <a:gd name="T68" fmla="*/ 4680 w 12700"/>
                <a:gd name="T69" fmla="*/ 12700 h 12700"/>
                <a:gd name="T70" fmla="*/ 4480 w 12700"/>
                <a:gd name="T71" fmla="*/ 200 h 12700"/>
                <a:gd name="T72" fmla="*/ 5940 w 12700"/>
                <a:gd name="T73" fmla="*/ 0 h 12700"/>
                <a:gd name="T74" fmla="*/ 6140 w 12700"/>
                <a:gd name="T75" fmla="*/ 12500 h 12700"/>
                <a:gd name="T76" fmla="*/ 4880 w 12700"/>
                <a:gd name="T77" fmla="*/ 12300 h 12700"/>
                <a:gd name="T78" fmla="*/ 5740 w 12700"/>
                <a:gd name="T79" fmla="*/ 400 h 12700"/>
                <a:gd name="T80" fmla="*/ 4880 w 12700"/>
                <a:gd name="T81" fmla="*/ 12300 h 12700"/>
                <a:gd name="T82" fmla="*/ 6960 w 12700"/>
                <a:gd name="T83" fmla="*/ 12700 h 12700"/>
                <a:gd name="T84" fmla="*/ 6760 w 12700"/>
                <a:gd name="T85" fmla="*/ 200 h 12700"/>
                <a:gd name="T86" fmla="*/ 8220 w 12700"/>
                <a:gd name="T87" fmla="*/ 0 h 12700"/>
                <a:gd name="T88" fmla="*/ 8420 w 12700"/>
                <a:gd name="T89" fmla="*/ 12500 h 12700"/>
                <a:gd name="T90" fmla="*/ 7160 w 12700"/>
                <a:gd name="T91" fmla="*/ 12300 h 12700"/>
                <a:gd name="T92" fmla="*/ 8020 w 12700"/>
                <a:gd name="T93" fmla="*/ 400 h 12700"/>
                <a:gd name="T94" fmla="*/ 7160 w 12700"/>
                <a:gd name="T95" fmla="*/ 12300 h 1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00" h="12700">
                  <a:moveTo>
                    <a:pt x="10490" y="8560"/>
                  </a:moveTo>
                  <a:cubicBezTo>
                    <a:pt x="10440" y="8560"/>
                    <a:pt x="10390" y="8540"/>
                    <a:pt x="10350" y="8500"/>
                  </a:cubicBezTo>
                  <a:lnTo>
                    <a:pt x="9750" y="7900"/>
                  </a:lnTo>
                  <a:cubicBezTo>
                    <a:pt x="9670" y="7820"/>
                    <a:pt x="9670" y="7700"/>
                    <a:pt x="9750" y="7620"/>
                  </a:cubicBezTo>
                  <a:lnTo>
                    <a:pt x="10410" y="6960"/>
                  </a:lnTo>
                  <a:lnTo>
                    <a:pt x="9110" y="6960"/>
                  </a:lnTo>
                  <a:cubicBezTo>
                    <a:pt x="9000" y="6960"/>
                    <a:pt x="8910" y="6870"/>
                    <a:pt x="8910" y="6760"/>
                  </a:cubicBezTo>
                  <a:lnTo>
                    <a:pt x="8910" y="5920"/>
                  </a:lnTo>
                  <a:cubicBezTo>
                    <a:pt x="8910" y="5810"/>
                    <a:pt x="9000" y="5720"/>
                    <a:pt x="9110" y="5720"/>
                  </a:cubicBezTo>
                  <a:lnTo>
                    <a:pt x="10410" y="5720"/>
                  </a:lnTo>
                  <a:lnTo>
                    <a:pt x="9750" y="5070"/>
                  </a:lnTo>
                  <a:cubicBezTo>
                    <a:pt x="9670" y="4990"/>
                    <a:pt x="9670" y="4870"/>
                    <a:pt x="9750" y="4790"/>
                  </a:cubicBezTo>
                  <a:lnTo>
                    <a:pt x="10350" y="4190"/>
                  </a:lnTo>
                  <a:cubicBezTo>
                    <a:pt x="10430" y="4110"/>
                    <a:pt x="10550" y="4110"/>
                    <a:pt x="10630" y="4190"/>
                  </a:cubicBezTo>
                  <a:lnTo>
                    <a:pt x="12640" y="6200"/>
                  </a:lnTo>
                  <a:cubicBezTo>
                    <a:pt x="12680" y="6240"/>
                    <a:pt x="12700" y="6290"/>
                    <a:pt x="12700" y="6340"/>
                  </a:cubicBezTo>
                  <a:cubicBezTo>
                    <a:pt x="12700" y="6390"/>
                    <a:pt x="12680" y="6440"/>
                    <a:pt x="12640" y="6480"/>
                  </a:cubicBezTo>
                  <a:lnTo>
                    <a:pt x="10630" y="8490"/>
                  </a:lnTo>
                  <a:cubicBezTo>
                    <a:pt x="10590" y="8540"/>
                    <a:pt x="10540" y="8560"/>
                    <a:pt x="10490" y="8560"/>
                  </a:cubicBezTo>
                  <a:close/>
                  <a:moveTo>
                    <a:pt x="10170" y="7770"/>
                  </a:moveTo>
                  <a:lnTo>
                    <a:pt x="10480" y="8080"/>
                  </a:lnTo>
                  <a:lnTo>
                    <a:pt x="12220" y="6350"/>
                  </a:lnTo>
                  <a:lnTo>
                    <a:pt x="10490" y="4620"/>
                  </a:lnTo>
                  <a:lnTo>
                    <a:pt x="10180" y="4930"/>
                  </a:lnTo>
                  <a:lnTo>
                    <a:pt x="11040" y="5790"/>
                  </a:lnTo>
                  <a:cubicBezTo>
                    <a:pt x="11100" y="5850"/>
                    <a:pt x="11110" y="5930"/>
                    <a:pt x="11080" y="6010"/>
                  </a:cubicBezTo>
                  <a:cubicBezTo>
                    <a:pt x="11050" y="6080"/>
                    <a:pt x="10980" y="6130"/>
                    <a:pt x="10900" y="6130"/>
                  </a:cubicBezTo>
                  <a:lnTo>
                    <a:pt x="9310" y="6130"/>
                  </a:lnTo>
                  <a:lnTo>
                    <a:pt x="9310" y="6570"/>
                  </a:lnTo>
                  <a:lnTo>
                    <a:pt x="10890" y="6570"/>
                  </a:lnTo>
                  <a:cubicBezTo>
                    <a:pt x="10970" y="6570"/>
                    <a:pt x="11040" y="6620"/>
                    <a:pt x="11070" y="6690"/>
                  </a:cubicBezTo>
                  <a:cubicBezTo>
                    <a:pt x="11100" y="6760"/>
                    <a:pt x="11080" y="6850"/>
                    <a:pt x="11030" y="6910"/>
                  </a:cubicBezTo>
                  <a:lnTo>
                    <a:pt x="10170" y="7770"/>
                  </a:lnTo>
                  <a:close/>
                  <a:moveTo>
                    <a:pt x="2210" y="8560"/>
                  </a:moveTo>
                  <a:cubicBezTo>
                    <a:pt x="2160" y="8560"/>
                    <a:pt x="2110" y="8540"/>
                    <a:pt x="2070" y="8500"/>
                  </a:cubicBezTo>
                  <a:lnTo>
                    <a:pt x="60" y="6490"/>
                  </a:lnTo>
                  <a:cubicBezTo>
                    <a:pt x="20" y="6450"/>
                    <a:pt x="0" y="6400"/>
                    <a:pt x="0" y="6350"/>
                  </a:cubicBezTo>
                  <a:cubicBezTo>
                    <a:pt x="0" y="6300"/>
                    <a:pt x="20" y="6250"/>
                    <a:pt x="60" y="6210"/>
                  </a:cubicBezTo>
                  <a:lnTo>
                    <a:pt x="2070" y="4200"/>
                  </a:lnTo>
                  <a:cubicBezTo>
                    <a:pt x="2150" y="4120"/>
                    <a:pt x="2270" y="4120"/>
                    <a:pt x="2350" y="4200"/>
                  </a:cubicBezTo>
                  <a:lnTo>
                    <a:pt x="2950" y="4800"/>
                  </a:lnTo>
                  <a:cubicBezTo>
                    <a:pt x="2990" y="4840"/>
                    <a:pt x="3010" y="4890"/>
                    <a:pt x="3010" y="4940"/>
                  </a:cubicBezTo>
                  <a:cubicBezTo>
                    <a:pt x="3010" y="4990"/>
                    <a:pt x="2990" y="5040"/>
                    <a:pt x="2950" y="5080"/>
                  </a:cubicBezTo>
                  <a:lnTo>
                    <a:pt x="2290" y="5740"/>
                  </a:lnTo>
                  <a:lnTo>
                    <a:pt x="3590" y="5740"/>
                  </a:lnTo>
                  <a:cubicBezTo>
                    <a:pt x="3700" y="5740"/>
                    <a:pt x="3790" y="5830"/>
                    <a:pt x="3790" y="5940"/>
                  </a:cubicBezTo>
                  <a:lnTo>
                    <a:pt x="3790" y="6780"/>
                  </a:lnTo>
                  <a:cubicBezTo>
                    <a:pt x="3790" y="6890"/>
                    <a:pt x="3700" y="6980"/>
                    <a:pt x="3590" y="6980"/>
                  </a:cubicBezTo>
                  <a:lnTo>
                    <a:pt x="2290" y="6980"/>
                  </a:lnTo>
                  <a:lnTo>
                    <a:pt x="2950" y="7640"/>
                  </a:lnTo>
                  <a:cubicBezTo>
                    <a:pt x="2990" y="7680"/>
                    <a:pt x="3010" y="7730"/>
                    <a:pt x="3010" y="7780"/>
                  </a:cubicBezTo>
                  <a:cubicBezTo>
                    <a:pt x="3010" y="7830"/>
                    <a:pt x="2990" y="7880"/>
                    <a:pt x="2950" y="7920"/>
                  </a:cubicBezTo>
                  <a:lnTo>
                    <a:pt x="2350" y="8520"/>
                  </a:lnTo>
                  <a:cubicBezTo>
                    <a:pt x="2320" y="8540"/>
                    <a:pt x="2270" y="8560"/>
                    <a:pt x="2210" y="8560"/>
                  </a:cubicBezTo>
                  <a:close/>
                  <a:moveTo>
                    <a:pt x="480" y="6350"/>
                  </a:moveTo>
                  <a:lnTo>
                    <a:pt x="2210" y="8080"/>
                  </a:lnTo>
                  <a:lnTo>
                    <a:pt x="2520" y="7770"/>
                  </a:lnTo>
                  <a:lnTo>
                    <a:pt x="1660" y="6910"/>
                  </a:lnTo>
                  <a:cubicBezTo>
                    <a:pt x="1600" y="6850"/>
                    <a:pt x="1590" y="6770"/>
                    <a:pt x="1620" y="6690"/>
                  </a:cubicBezTo>
                  <a:cubicBezTo>
                    <a:pt x="1650" y="6620"/>
                    <a:pt x="1720" y="6570"/>
                    <a:pt x="1800" y="6570"/>
                  </a:cubicBezTo>
                  <a:lnTo>
                    <a:pt x="3380" y="6570"/>
                  </a:lnTo>
                  <a:lnTo>
                    <a:pt x="3380" y="6130"/>
                  </a:lnTo>
                  <a:lnTo>
                    <a:pt x="1810" y="6130"/>
                  </a:lnTo>
                  <a:cubicBezTo>
                    <a:pt x="1730" y="6130"/>
                    <a:pt x="1660" y="6080"/>
                    <a:pt x="1630" y="6010"/>
                  </a:cubicBezTo>
                  <a:cubicBezTo>
                    <a:pt x="1600" y="5940"/>
                    <a:pt x="1620" y="5850"/>
                    <a:pt x="1670" y="5790"/>
                  </a:cubicBezTo>
                  <a:lnTo>
                    <a:pt x="2530" y="4930"/>
                  </a:lnTo>
                  <a:lnTo>
                    <a:pt x="2220" y="4620"/>
                  </a:lnTo>
                  <a:lnTo>
                    <a:pt x="480" y="6350"/>
                  </a:lnTo>
                  <a:close/>
                  <a:moveTo>
                    <a:pt x="5940" y="12700"/>
                  </a:moveTo>
                  <a:lnTo>
                    <a:pt x="4680" y="12700"/>
                  </a:lnTo>
                  <a:cubicBezTo>
                    <a:pt x="4570" y="12700"/>
                    <a:pt x="4480" y="12610"/>
                    <a:pt x="4480" y="12500"/>
                  </a:cubicBezTo>
                  <a:lnTo>
                    <a:pt x="4480" y="200"/>
                  </a:lnTo>
                  <a:cubicBezTo>
                    <a:pt x="4480" y="90"/>
                    <a:pt x="4570" y="0"/>
                    <a:pt x="4680" y="0"/>
                  </a:cubicBezTo>
                  <a:lnTo>
                    <a:pt x="5940" y="0"/>
                  </a:lnTo>
                  <a:cubicBezTo>
                    <a:pt x="6050" y="0"/>
                    <a:pt x="6140" y="90"/>
                    <a:pt x="6140" y="200"/>
                  </a:cubicBezTo>
                  <a:lnTo>
                    <a:pt x="6140" y="12500"/>
                  </a:lnTo>
                  <a:cubicBezTo>
                    <a:pt x="6140" y="12610"/>
                    <a:pt x="6050" y="12700"/>
                    <a:pt x="5940" y="12700"/>
                  </a:cubicBezTo>
                  <a:close/>
                  <a:moveTo>
                    <a:pt x="4880" y="12300"/>
                  </a:moveTo>
                  <a:lnTo>
                    <a:pt x="5740" y="12300"/>
                  </a:lnTo>
                  <a:lnTo>
                    <a:pt x="5740" y="400"/>
                  </a:lnTo>
                  <a:lnTo>
                    <a:pt x="4880" y="400"/>
                  </a:lnTo>
                  <a:lnTo>
                    <a:pt x="4880" y="12300"/>
                  </a:lnTo>
                  <a:close/>
                  <a:moveTo>
                    <a:pt x="8220" y="12700"/>
                  </a:moveTo>
                  <a:lnTo>
                    <a:pt x="6960" y="12700"/>
                  </a:lnTo>
                  <a:cubicBezTo>
                    <a:pt x="6850" y="12700"/>
                    <a:pt x="6760" y="12610"/>
                    <a:pt x="6760" y="12500"/>
                  </a:cubicBezTo>
                  <a:lnTo>
                    <a:pt x="6760" y="200"/>
                  </a:lnTo>
                  <a:cubicBezTo>
                    <a:pt x="6760" y="90"/>
                    <a:pt x="6850" y="0"/>
                    <a:pt x="6960" y="0"/>
                  </a:cubicBezTo>
                  <a:lnTo>
                    <a:pt x="8220" y="0"/>
                  </a:lnTo>
                  <a:cubicBezTo>
                    <a:pt x="8330" y="0"/>
                    <a:pt x="8420" y="90"/>
                    <a:pt x="8420" y="200"/>
                  </a:cubicBezTo>
                  <a:lnTo>
                    <a:pt x="8420" y="12500"/>
                  </a:lnTo>
                  <a:cubicBezTo>
                    <a:pt x="8420" y="12610"/>
                    <a:pt x="8330" y="12700"/>
                    <a:pt x="8220" y="12700"/>
                  </a:cubicBezTo>
                  <a:close/>
                  <a:moveTo>
                    <a:pt x="7160" y="12300"/>
                  </a:moveTo>
                  <a:lnTo>
                    <a:pt x="8020" y="12300"/>
                  </a:lnTo>
                  <a:lnTo>
                    <a:pt x="8020" y="400"/>
                  </a:lnTo>
                  <a:lnTo>
                    <a:pt x="7160" y="400"/>
                  </a:lnTo>
                  <a:lnTo>
                    <a:pt x="7160" y="12300"/>
                  </a:lnTo>
                  <a:close/>
                </a:path>
              </a:pathLst>
            </a:custGeom>
            <a:solidFill>
              <a:schemeClr val="bg1">
                <a:lumMod val="95000"/>
              </a:schemeClr>
            </a:solidFill>
            <a:ln>
              <a:noFill/>
            </a:ln>
          </p:spPr>
          <p:txBody>
            <a:bodyPr/>
            <a:lstStyle/>
            <a:p>
              <a:endParaRPr lang="zh-CN" altLang="en-US" dirty="0"/>
            </a:p>
          </p:txBody>
        </p:sp>
      </p:grpSp>
      <p:grpSp>
        <p:nvGrpSpPr>
          <p:cNvPr id="16" name="组合 15">
            <a:extLst>
              <a:ext uri="{FF2B5EF4-FFF2-40B4-BE49-F238E27FC236}">
                <a16:creationId xmlns:a16="http://schemas.microsoft.com/office/drawing/2014/main" id="{2E64BC5E-584E-4EEE-A79D-7CA97EC06E78}"/>
              </a:ext>
            </a:extLst>
          </p:cNvPr>
          <p:cNvGrpSpPr/>
          <p:nvPr/>
        </p:nvGrpSpPr>
        <p:grpSpPr>
          <a:xfrm>
            <a:off x="126772" y="5128333"/>
            <a:ext cx="927228" cy="866152"/>
            <a:chOff x="288259" y="4324741"/>
            <a:chExt cx="927228" cy="866152"/>
          </a:xfrm>
        </p:grpSpPr>
        <p:sp>
          <p:nvSpPr>
            <p:cNvPr id="17" name="iconfont-1187-868110">
              <a:extLst>
                <a:ext uri="{FF2B5EF4-FFF2-40B4-BE49-F238E27FC236}">
                  <a16:creationId xmlns:a16="http://schemas.microsoft.com/office/drawing/2014/main" id="{DDA5FC73-50AD-411B-884C-89A7C7D3A886}"/>
                </a:ext>
              </a:extLst>
            </p:cNvPr>
            <p:cNvSpPr>
              <a:spLocks noChangeAspect="1"/>
            </p:cNvSpPr>
            <p:nvPr/>
          </p:nvSpPr>
          <p:spPr bwMode="auto">
            <a:xfrm>
              <a:off x="355258" y="4361317"/>
              <a:ext cx="860229" cy="829576"/>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solidFill>
              <a:schemeClr val="bg1">
                <a:lumMod val="50000"/>
              </a:schemeClr>
            </a:solidFill>
            <a:ln>
              <a:noFill/>
            </a:ln>
          </p:spPr>
        </p:sp>
        <p:sp>
          <p:nvSpPr>
            <p:cNvPr id="18" name="iconfont-1187-868110">
              <a:extLst>
                <a:ext uri="{FF2B5EF4-FFF2-40B4-BE49-F238E27FC236}">
                  <a16:creationId xmlns:a16="http://schemas.microsoft.com/office/drawing/2014/main" id="{259FA756-DF22-4F6F-843B-49E1B94B8FB5}"/>
                </a:ext>
              </a:extLst>
            </p:cNvPr>
            <p:cNvSpPr>
              <a:spLocks noChangeAspect="1"/>
            </p:cNvSpPr>
            <p:nvPr/>
          </p:nvSpPr>
          <p:spPr bwMode="auto">
            <a:xfrm>
              <a:off x="288259" y="4324741"/>
              <a:ext cx="860229" cy="829576"/>
            </a:xfrm>
            <a:custGeom>
              <a:avLst/>
              <a:gdLst>
                <a:gd name="T0" fmla="*/ 11888 w 12803"/>
                <a:gd name="T1" fmla="*/ 0 h 12345"/>
                <a:gd name="T2" fmla="*/ 914 w 12803"/>
                <a:gd name="T3" fmla="*/ 0 h 12345"/>
                <a:gd name="T4" fmla="*/ 0 w 12803"/>
                <a:gd name="T5" fmla="*/ 914 h 12345"/>
                <a:gd name="T6" fmla="*/ 0 w 12803"/>
                <a:gd name="T7" fmla="*/ 8687 h 12345"/>
                <a:gd name="T8" fmla="*/ 914 w 12803"/>
                <a:gd name="T9" fmla="*/ 9602 h 12345"/>
                <a:gd name="T10" fmla="*/ 3201 w 12803"/>
                <a:gd name="T11" fmla="*/ 9602 h 12345"/>
                <a:gd name="T12" fmla="*/ 3201 w 12803"/>
                <a:gd name="T13" fmla="*/ 12345 h 12345"/>
                <a:gd name="T14" fmla="*/ 8230 w 12803"/>
                <a:gd name="T15" fmla="*/ 9602 h 12345"/>
                <a:gd name="T16" fmla="*/ 11888 w 12803"/>
                <a:gd name="T17" fmla="*/ 9602 h 12345"/>
                <a:gd name="T18" fmla="*/ 12803 w 12803"/>
                <a:gd name="T19" fmla="*/ 8687 h 12345"/>
                <a:gd name="T20" fmla="*/ 12803 w 12803"/>
                <a:gd name="T21" fmla="*/ 914 h 12345"/>
                <a:gd name="T22" fmla="*/ 11888 w 12803"/>
                <a:gd name="T23" fmla="*/ 0 h 12345"/>
                <a:gd name="T24" fmla="*/ 3201 w 12803"/>
                <a:gd name="T25" fmla="*/ 5487 h 12345"/>
                <a:gd name="T26" fmla="*/ 2286 w 12803"/>
                <a:gd name="T27" fmla="*/ 4572 h 12345"/>
                <a:gd name="T28" fmla="*/ 3201 w 12803"/>
                <a:gd name="T29" fmla="*/ 3658 h 12345"/>
                <a:gd name="T30" fmla="*/ 4115 w 12803"/>
                <a:gd name="T31" fmla="*/ 4572 h 12345"/>
                <a:gd name="T32" fmla="*/ 3201 w 12803"/>
                <a:gd name="T33" fmla="*/ 5487 h 12345"/>
                <a:gd name="T34" fmla="*/ 6401 w 12803"/>
                <a:gd name="T35" fmla="*/ 5487 h 12345"/>
                <a:gd name="T36" fmla="*/ 5487 w 12803"/>
                <a:gd name="T37" fmla="*/ 4572 h 12345"/>
                <a:gd name="T38" fmla="*/ 6401 w 12803"/>
                <a:gd name="T39" fmla="*/ 3658 h 12345"/>
                <a:gd name="T40" fmla="*/ 7316 w 12803"/>
                <a:gd name="T41" fmla="*/ 4572 h 12345"/>
                <a:gd name="T42" fmla="*/ 6401 w 12803"/>
                <a:gd name="T43" fmla="*/ 5487 h 12345"/>
                <a:gd name="T44" fmla="*/ 9602 w 12803"/>
                <a:gd name="T45" fmla="*/ 5487 h 12345"/>
                <a:gd name="T46" fmla="*/ 8687 w 12803"/>
                <a:gd name="T47" fmla="*/ 4572 h 12345"/>
                <a:gd name="T48" fmla="*/ 9602 w 12803"/>
                <a:gd name="T49" fmla="*/ 3658 h 12345"/>
                <a:gd name="T50" fmla="*/ 10516 w 12803"/>
                <a:gd name="T51" fmla="*/ 4572 h 12345"/>
                <a:gd name="T52" fmla="*/ 9602 w 12803"/>
                <a:gd name="T53" fmla="*/ 5487 h 12345"/>
                <a:gd name="T54" fmla="*/ 9602 w 12803"/>
                <a:gd name="T55" fmla="*/ 5487 h 12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3" h="12345">
                  <a:moveTo>
                    <a:pt x="11888" y="0"/>
                  </a:moveTo>
                  <a:lnTo>
                    <a:pt x="914" y="0"/>
                  </a:lnTo>
                  <a:cubicBezTo>
                    <a:pt x="409" y="0"/>
                    <a:pt x="0" y="409"/>
                    <a:pt x="0" y="914"/>
                  </a:cubicBezTo>
                  <a:lnTo>
                    <a:pt x="0" y="8687"/>
                  </a:lnTo>
                  <a:cubicBezTo>
                    <a:pt x="0" y="9193"/>
                    <a:pt x="409" y="9602"/>
                    <a:pt x="914" y="9602"/>
                  </a:cubicBezTo>
                  <a:lnTo>
                    <a:pt x="3201" y="9602"/>
                  </a:lnTo>
                  <a:lnTo>
                    <a:pt x="3201" y="12345"/>
                  </a:lnTo>
                  <a:lnTo>
                    <a:pt x="8230" y="9602"/>
                  </a:lnTo>
                  <a:lnTo>
                    <a:pt x="11888" y="9602"/>
                  </a:lnTo>
                  <a:cubicBezTo>
                    <a:pt x="12393" y="9602"/>
                    <a:pt x="12803" y="9193"/>
                    <a:pt x="12803" y="8687"/>
                  </a:cubicBezTo>
                  <a:lnTo>
                    <a:pt x="12803" y="914"/>
                  </a:lnTo>
                  <a:cubicBezTo>
                    <a:pt x="12803" y="409"/>
                    <a:pt x="12393" y="0"/>
                    <a:pt x="11888" y="0"/>
                  </a:cubicBezTo>
                  <a:close/>
                  <a:moveTo>
                    <a:pt x="3201" y="5487"/>
                  </a:moveTo>
                  <a:cubicBezTo>
                    <a:pt x="2695" y="5487"/>
                    <a:pt x="2286" y="5077"/>
                    <a:pt x="2286" y="4572"/>
                  </a:cubicBezTo>
                  <a:cubicBezTo>
                    <a:pt x="2286" y="4067"/>
                    <a:pt x="2695" y="3658"/>
                    <a:pt x="3201" y="3658"/>
                  </a:cubicBezTo>
                  <a:cubicBezTo>
                    <a:pt x="3706" y="3658"/>
                    <a:pt x="4115" y="4067"/>
                    <a:pt x="4115" y="4572"/>
                  </a:cubicBezTo>
                  <a:cubicBezTo>
                    <a:pt x="4115" y="5077"/>
                    <a:pt x="3706" y="5487"/>
                    <a:pt x="3201" y="5487"/>
                  </a:cubicBezTo>
                  <a:close/>
                  <a:moveTo>
                    <a:pt x="6401" y="5487"/>
                  </a:moveTo>
                  <a:cubicBezTo>
                    <a:pt x="5896" y="5487"/>
                    <a:pt x="5487" y="5077"/>
                    <a:pt x="5487" y="4572"/>
                  </a:cubicBezTo>
                  <a:cubicBezTo>
                    <a:pt x="5487" y="4067"/>
                    <a:pt x="5896" y="3658"/>
                    <a:pt x="6401" y="3658"/>
                  </a:cubicBezTo>
                  <a:cubicBezTo>
                    <a:pt x="6907" y="3658"/>
                    <a:pt x="7316" y="4067"/>
                    <a:pt x="7316" y="4572"/>
                  </a:cubicBezTo>
                  <a:cubicBezTo>
                    <a:pt x="7316" y="5077"/>
                    <a:pt x="6907" y="5487"/>
                    <a:pt x="6401" y="5487"/>
                  </a:cubicBezTo>
                  <a:close/>
                  <a:moveTo>
                    <a:pt x="9602" y="5487"/>
                  </a:moveTo>
                  <a:cubicBezTo>
                    <a:pt x="9097" y="5487"/>
                    <a:pt x="8687" y="5077"/>
                    <a:pt x="8687" y="4572"/>
                  </a:cubicBezTo>
                  <a:cubicBezTo>
                    <a:pt x="8687" y="4067"/>
                    <a:pt x="9097" y="3658"/>
                    <a:pt x="9602" y="3658"/>
                  </a:cubicBezTo>
                  <a:cubicBezTo>
                    <a:pt x="10107" y="3658"/>
                    <a:pt x="10516" y="4067"/>
                    <a:pt x="10516" y="4572"/>
                  </a:cubicBezTo>
                  <a:cubicBezTo>
                    <a:pt x="10516" y="5077"/>
                    <a:pt x="10107" y="5487"/>
                    <a:pt x="9602" y="5487"/>
                  </a:cubicBezTo>
                  <a:close/>
                  <a:moveTo>
                    <a:pt x="9602" y="5487"/>
                  </a:moveTo>
                  <a:close/>
                </a:path>
              </a:pathLst>
            </a:custGeom>
            <a:solidFill>
              <a:schemeClr val="bg1">
                <a:lumMod val="75000"/>
              </a:schemeClr>
            </a:solidFill>
            <a:ln>
              <a:noFill/>
            </a:ln>
          </p:spPr>
        </p:sp>
      </p:grpSp>
      <p:grpSp>
        <p:nvGrpSpPr>
          <p:cNvPr id="19" name="组合 18">
            <a:extLst>
              <a:ext uri="{FF2B5EF4-FFF2-40B4-BE49-F238E27FC236}">
                <a16:creationId xmlns:a16="http://schemas.microsoft.com/office/drawing/2014/main" id="{71B51FEA-FBDF-4963-B0F1-2F6907E5A67D}"/>
              </a:ext>
            </a:extLst>
          </p:cNvPr>
          <p:cNvGrpSpPr/>
          <p:nvPr/>
        </p:nvGrpSpPr>
        <p:grpSpPr>
          <a:xfrm>
            <a:off x="11362307" y="5079565"/>
            <a:ext cx="829693" cy="803750"/>
            <a:chOff x="11061856" y="4257685"/>
            <a:chExt cx="829693" cy="803750"/>
          </a:xfrm>
        </p:grpSpPr>
        <p:sp>
          <p:nvSpPr>
            <p:cNvPr id="20" name="iconfont-11920-5700798">
              <a:extLst>
                <a:ext uri="{FF2B5EF4-FFF2-40B4-BE49-F238E27FC236}">
                  <a16:creationId xmlns:a16="http://schemas.microsoft.com/office/drawing/2014/main" id="{A7A24541-DD06-443A-BBED-EDB42AA1AEC3}"/>
                </a:ext>
              </a:extLst>
            </p:cNvPr>
            <p:cNvSpPr>
              <a:spLocks noChangeAspect="1"/>
            </p:cNvSpPr>
            <p:nvPr/>
          </p:nvSpPr>
          <p:spPr bwMode="auto">
            <a:xfrm>
              <a:off x="11061856" y="4306453"/>
              <a:ext cx="758345" cy="754982"/>
            </a:xfrm>
            <a:custGeom>
              <a:avLst/>
              <a:gdLst>
                <a:gd name="T0" fmla="*/ 10985 w 11271"/>
                <a:gd name="T1" fmla="*/ 214 h 11220"/>
                <a:gd name="T2" fmla="*/ 10468 w 11271"/>
                <a:gd name="T3" fmla="*/ 0 h 11220"/>
                <a:gd name="T4" fmla="*/ 9951 w 11271"/>
                <a:gd name="T5" fmla="*/ 214 h 11220"/>
                <a:gd name="T6" fmla="*/ 8192 w 11271"/>
                <a:gd name="T7" fmla="*/ 1973 h 11220"/>
                <a:gd name="T8" fmla="*/ 7949 w 11271"/>
                <a:gd name="T9" fmla="*/ 2216 h 11220"/>
                <a:gd name="T10" fmla="*/ 7720 w 11271"/>
                <a:gd name="T11" fmla="*/ 2445 h 11220"/>
                <a:gd name="T12" fmla="*/ 6319 w 11271"/>
                <a:gd name="T13" fmla="*/ 3846 h 11220"/>
                <a:gd name="T14" fmla="*/ 3900 w 11271"/>
                <a:gd name="T15" fmla="*/ 6265 h 11220"/>
                <a:gd name="T16" fmla="*/ 3900 w 11271"/>
                <a:gd name="T17" fmla="*/ 7320 h 11220"/>
                <a:gd name="T18" fmla="*/ 4914 w 11271"/>
                <a:gd name="T19" fmla="*/ 7320 h 11220"/>
                <a:gd name="T20" fmla="*/ 6107 w 11271"/>
                <a:gd name="T21" fmla="*/ 6127 h 11220"/>
                <a:gd name="T22" fmla="*/ 8775 w 11271"/>
                <a:gd name="T23" fmla="*/ 3460 h 11220"/>
                <a:gd name="T24" fmla="*/ 8814 w 11271"/>
                <a:gd name="T25" fmla="*/ 3420 h 11220"/>
                <a:gd name="T26" fmla="*/ 8814 w 11271"/>
                <a:gd name="T27" fmla="*/ 3420 h 11220"/>
                <a:gd name="T28" fmla="*/ 8938 w 11271"/>
                <a:gd name="T29" fmla="*/ 3296 h 11220"/>
                <a:gd name="T30" fmla="*/ 10985 w 11271"/>
                <a:gd name="T31" fmla="*/ 1248 h 11220"/>
                <a:gd name="T32" fmla="*/ 10985 w 11271"/>
                <a:gd name="T33" fmla="*/ 214 h 11220"/>
                <a:gd name="T34" fmla="*/ 9119 w 11271"/>
                <a:gd name="T35" fmla="*/ 3804 h 11220"/>
                <a:gd name="T36" fmla="*/ 6452 w 11271"/>
                <a:gd name="T37" fmla="*/ 6472 h 11220"/>
                <a:gd name="T38" fmla="*/ 5259 w 11271"/>
                <a:gd name="T39" fmla="*/ 7665 h 11220"/>
                <a:gd name="T40" fmla="*/ 5116 w 11271"/>
                <a:gd name="T41" fmla="*/ 7808 h 11220"/>
                <a:gd name="T42" fmla="*/ 3413 w 11271"/>
                <a:gd name="T43" fmla="*/ 7808 h 11220"/>
                <a:gd name="T44" fmla="*/ 3413 w 11271"/>
                <a:gd name="T45" fmla="*/ 6063 h 11220"/>
                <a:gd name="T46" fmla="*/ 3555 w 11271"/>
                <a:gd name="T47" fmla="*/ 5920 h 11220"/>
                <a:gd name="T48" fmla="*/ 5974 w 11271"/>
                <a:gd name="T49" fmla="*/ 3502 h 11220"/>
                <a:gd name="T50" fmla="*/ 7375 w 11271"/>
                <a:gd name="T51" fmla="*/ 2101 h 11220"/>
                <a:gd name="T52" fmla="*/ 7518 w 11271"/>
                <a:gd name="T53" fmla="*/ 1958 h 11220"/>
                <a:gd name="T54" fmla="*/ 0 w 11271"/>
                <a:gd name="T55" fmla="*/ 1958 h 11220"/>
                <a:gd name="T56" fmla="*/ 0 w 11271"/>
                <a:gd name="T57" fmla="*/ 11220 h 11220"/>
                <a:gd name="T58" fmla="*/ 9262 w 11271"/>
                <a:gd name="T59" fmla="*/ 11220 h 11220"/>
                <a:gd name="T60" fmla="*/ 9262 w 11271"/>
                <a:gd name="T61" fmla="*/ 3661 h 11220"/>
                <a:gd name="T62" fmla="*/ 9158 w 11271"/>
                <a:gd name="T63" fmla="*/ 3766 h 11220"/>
                <a:gd name="T64" fmla="*/ 9119 w 11271"/>
                <a:gd name="T65" fmla="*/ 3804 h 1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71" h="11220">
                  <a:moveTo>
                    <a:pt x="10985" y="214"/>
                  </a:moveTo>
                  <a:cubicBezTo>
                    <a:pt x="10843" y="72"/>
                    <a:pt x="10655" y="0"/>
                    <a:pt x="10468" y="0"/>
                  </a:cubicBezTo>
                  <a:cubicBezTo>
                    <a:pt x="10281" y="0"/>
                    <a:pt x="10094" y="72"/>
                    <a:pt x="9951" y="214"/>
                  </a:cubicBezTo>
                  <a:lnTo>
                    <a:pt x="8192" y="1973"/>
                  </a:lnTo>
                  <a:lnTo>
                    <a:pt x="7949" y="2216"/>
                  </a:lnTo>
                  <a:lnTo>
                    <a:pt x="7720" y="2445"/>
                  </a:lnTo>
                  <a:lnTo>
                    <a:pt x="6319" y="3846"/>
                  </a:lnTo>
                  <a:lnTo>
                    <a:pt x="3900" y="6265"/>
                  </a:lnTo>
                  <a:lnTo>
                    <a:pt x="3900" y="7320"/>
                  </a:lnTo>
                  <a:lnTo>
                    <a:pt x="4914" y="7320"/>
                  </a:lnTo>
                  <a:lnTo>
                    <a:pt x="6107" y="6127"/>
                  </a:lnTo>
                  <a:lnTo>
                    <a:pt x="8775" y="3460"/>
                  </a:lnTo>
                  <a:lnTo>
                    <a:pt x="8814" y="3420"/>
                  </a:lnTo>
                  <a:lnTo>
                    <a:pt x="8814" y="3420"/>
                  </a:lnTo>
                  <a:lnTo>
                    <a:pt x="8938" y="3296"/>
                  </a:lnTo>
                  <a:lnTo>
                    <a:pt x="10985" y="1248"/>
                  </a:lnTo>
                  <a:cubicBezTo>
                    <a:pt x="11271" y="963"/>
                    <a:pt x="11271" y="500"/>
                    <a:pt x="10985" y="214"/>
                  </a:cubicBezTo>
                  <a:close/>
                  <a:moveTo>
                    <a:pt x="9119" y="3804"/>
                  </a:moveTo>
                  <a:lnTo>
                    <a:pt x="6452" y="6472"/>
                  </a:lnTo>
                  <a:lnTo>
                    <a:pt x="5259" y="7665"/>
                  </a:lnTo>
                  <a:lnTo>
                    <a:pt x="5116" y="7808"/>
                  </a:lnTo>
                  <a:lnTo>
                    <a:pt x="3413" y="7808"/>
                  </a:lnTo>
                  <a:lnTo>
                    <a:pt x="3413" y="6063"/>
                  </a:lnTo>
                  <a:lnTo>
                    <a:pt x="3555" y="5920"/>
                  </a:lnTo>
                  <a:lnTo>
                    <a:pt x="5974" y="3502"/>
                  </a:lnTo>
                  <a:lnTo>
                    <a:pt x="7375" y="2101"/>
                  </a:lnTo>
                  <a:lnTo>
                    <a:pt x="7518" y="1958"/>
                  </a:lnTo>
                  <a:lnTo>
                    <a:pt x="0" y="1958"/>
                  </a:lnTo>
                  <a:lnTo>
                    <a:pt x="0" y="11220"/>
                  </a:lnTo>
                  <a:lnTo>
                    <a:pt x="9262" y="11220"/>
                  </a:lnTo>
                  <a:lnTo>
                    <a:pt x="9262" y="3661"/>
                  </a:lnTo>
                  <a:lnTo>
                    <a:pt x="9158" y="3766"/>
                  </a:lnTo>
                  <a:lnTo>
                    <a:pt x="9119" y="3804"/>
                  </a:lnTo>
                  <a:close/>
                </a:path>
              </a:pathLst>
            </a:custGeom>
            <a:solidFill>
              <a:schemeClr val="bg1">
                <a:lumMod val="50000"/>
              </a:schemeClr>
            </a:solidFill>
            <a:ln>
              <a:noFill/>
            </a:ln>
          </p:spPr>
        </p:sp>
        <p:sp>
          <p:nvSpPr>
            <p:cNvPr id="21" name="iconfont-11920-5700798">
              <a:extLst>
                <a:ext uri="{FF2B5EF4-FFF2-40B4-BE49-F238E27FC236}">
                  <a16:creationId xmlns:a16="http://schemas.microsoft.com/office/drawing/2014/main" id="{E34636FE-8726-4B66-9809-A8ED009477E6}"/>
                </a:ext>
              </a:extLst>
            </p:cNvPr>
            <p:cNvSpPr>
              <a:spLocks noChangeAspect="1"/>
            </p:cNvSpPr>
            <p:nvPr/>
          </p:nvSpPr>
          <p:spPr bwMode="auto">
            <a:xfrm>
              <a:off x="11133204" y="4257685"/>
              <a:ext cx="758345" cy="754982"/>
            </a:xfrm>
            <a:custGeom>
              <a:avLst/>
              <a:gdLst>
                <a:gd name="T0" fmla="*/ 10985 w 11271"/>
                <a:gd name="T1" fmla="*/ 214 h 11220"/>
                <a:gd name="T2" fmla="*/ 10468 w 11271"/>
                <a:gd name="T3" fmla="*/ 0 h 11220"/>
                <a:gd name="T4" fmla="*/ 9951 w 11271"/>
                <a:gd name="T5" fmla="*/ 214 h 11220"/>
                <a:gd name="T6" fmla="*/ 8192 w 11271"/>
                <a:gd name="T7" fmla="*/ 1973 h 11220"/>
                <a:gd name="T8" fmla="*/ 7949 w 11271"/>
                <a:gd name="T9" fmla="*/ 2216 h 11220"/>
                <a:gd name="T10" fmla="*/ 7720 w 11271"/>
                <a:gd name="T11" fmla="*/ 2445 h 11220"/>
                <a:gd name="T12" fmla="*/ 6319 w 11271"/>
                <a:gd name="T13" fmla="*/ 3846 h 11220"/>
                <a:gd name="T14" fmla="*/ 3900 w 11271"/>
                <a:gd name="T15" fmla="*/ 6265 h 11220"/>
                <a:gd name="T16" fmla="*/ 3900 w 11271"/>
                <a:gd name="T17" fmla="*/ 7320 h 11220"/>
                <a:gd name="T18" fmla="*/ 4914 w 11271"/>
                <a:gd name="T19" fmla="*/ 7320 h 11220"/>
                <a:gd name="T20" fmla="*/ 6107 w 11271"/>
                <a:gd name="T21" fmla="*/ 6127 h 11220"/>
                <a:gd name="T22" fmla="*/ 8775 w 11271"/>
                <a:gd name="T23" fmla="*/ 3460 h 11220"/>
                <a:gd name="T24" fmla="*/ 8814 w 11271"/>
                <a:gd name="T25" fmla="*/ 3420 h 11220"/>
                <a:gd name="T26" fmla="*/ 8814 w 11271"/>
                <a:gd name="T27" fmla="*/ 3420 h 11220"/>
                <a:gd name="T28" fmla="*/ 8938 w 11271"/>
                <a:gd name="T29" fmla="*/ 3296 h 11220"/>
                <a:gd name="T30" fmla="*/ 10985 w 11271"/>
                <a:gd name="T31" fmla="*/ 1248 h 11220"/>
                <a:gd name="T32" fmla="*/ 10985 w 11271"/>
                <a:gd name="T33" fmla="*/ 214 h 11220"/>
                <a:gd name="T34" fmla="*/ 9119 w 11271"/>
                <a:gd name="T35" fmla="*/ 3804 h 11220"/>
                <a:gd name="T36" fmla="*/ 6452 w 11271"/>
                <a:gd name="T37" fmla="*/ 6472 h 11220"/>
                <a:gd name="T38" fmla="*/ 5259 w 11271"/>
                <a:gd name="T39" fmla="*/ 7665 h 11220"/>
                <a:gd name="T40" fmla="*/ 5116 w 11271"/>
                <a:gd name="T41" fmla="*/ 7808 h 11220"/>
                <a:gd name="T42" fmla="*/ 3413 w 11271"/>
                <a:gd name="T43" fmla="*/ 7808 h 11220"/>
                <a:gd name="T44" fmla="*/ 3413 w 11271"/>
                <a:gd name="T45" fmla="*/ 6063 h 11220"/>
                <a:gd name="T46" fmla="*/ 3555 w 11271"/>
                <a:gd name="T47" fmla="*/ 5920 h 11220"/>
                <a:gd name="T48" fmla="*/ 5974 w 11271"/>
                <a:gd name="T49" fmla="*/ 3502 h 11220"/>
                <a:gd name="T50" fmla="*/ 7375 w 11271"/>
                <a:gd name="T51" fmla="*/ 2101 h 11220"/>
                <a:gd name="T52" fmla="*/ 7518 w 11271"/>
                <a:gd name="T53" fmla="*/ 1958 h 11220"/>
                <a:gd name="T54" fmla="*/ 0 w 11271"/>
                <a:gd name="T55" fmla="*/ 1958 h 11220"/>
                <a:gd name="T56" fmla="*/ 0 w 11271"/>
                <a:gd name="T57" fmla="*/ 11220 h 11220"/>
                <a:gd name="T58" fmla="*/ 9262 w 11271"/>
                <a:gd name="T59" fmla="*/ 11220 h 11220"/>
                <a:gd name="T60" fmla="*/ 9262 w 11271"/>
                <a:gd name="T61" fmla="*/ 3661 h 11220"/>
                <a:gd name="T62" fmla="*/ 9158 w 11271"/>
                <a:gd name="T63" fmla="*/ 3766 h 11220"/>
                <a:gd name="T64" fmla="*/ 9119 w 11271"/>
                <a:gd name="T65" fmla="*/ 3804 h 1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71" h="11220">
                  <a:moveTo>
                    <a:pt x="10985" y="214"/>
                  </a:moveTo>
                  <a:cubicBezTo>
                    <a:pt x="10843" y="72"/>
                    <a:pt x="10655" y="0"/>
                    <a:pt x="10468" y="0"/>
                  </a:cubicBezTo>
                  <a:cubicBezTo>
                    <a:pt x="10281" y="0"/>
                    <a:pt x="10094" y="72"/>
                    <a:pt x="9951" y="214"/>
                  </a:cubicBezTo>
                  <a:lnTo>
                    <a:pt x="8192" y="1973"/>
                  </a:lnTo>
                  <a:lnTo>
                    <a:pt x="7949" y="2216"/>
                  </a:lnTo>
                  <a:lnTo>
                    <a:pt x="7720" y="2445"/>
                  </a:lnTo>
                  <a:lnTo>
                    <a:pt x="6319" y="3846"/>
                  </a:lnTo>
                  <a:lnTo>
                    <a:pt x="3900" y="6265"/>
                  </a:lnTo>
                  <a:lnTo>
                    <a:pt x="3900" y="7320"/>
                  </a:lnTo>
                  <a:lnTo>
                    <a:pt x="4914" y="7320"/>
                  </a:lnTo>
                  <a:lnTo>
                    <a:pt x="6107" y="6127"/>
                  </a:lnTo>
                  <a:lnTo>
                    <a:pt x="8775" y="3460"/>
                  </a:lnTo>
                  <a:lnTo>
                    <a:pt x="8814" y="3420"/>
                  </a:lnTo>
                  <a:lnTo>
                    <a:pt x="8814" y="3420"/>
                  </a:lnTo>
                  <a:lnTo>
                    <a:pt x="8938" y="3296"/>
                  </a:lnTo>
                  <a:lnTo>
                    <a:pt x="10985" y="1248"/>
                  </a:lnTo>
                  <a:cubicBezTo>
                    <a:pt x="11271" y="963"/>
                    <a:pt x="11271" y="500"/>
                    <a:pt x="10985" y="214"/>
                  </a:cubicBezTo>
                  <a:close/>
                  <a:moveTo>
                    <a:pt x="9119" y="3804"/>
                  </a:moveTo>
                  <a:lnTo>
                    <a:pt x="6452" y="6472"/>
                  </a:lnTo>
                  <a:lnTo>
                    <a:pt x="5259" y="7665"/>
                  </a:lnTo>
                  <a:lnTo>
                    <a:pt x="5116" y="7808"/>
                  </a:lnTo>
                  <a:lnTo>
                    <a:pt x="3413" y="7808"/>
                  </a:lnTo>
                  <a:lnTo>
                    <a:pt x="3413" y="6063"/>
                  </a:lnTo>
                  <a:lnTo>
                    <a:pt x="3555" y="5920"/>
                  </a:lnTo>
                  <a:lnTo>
                    <a:pt x="5974" y="3502"/>
                  </a:lnTo>
                  <a:lnTo>
                    <a:pt x="7375" y="2101"/>
                  </a:lnTo>
                  <a:lnTo>
                    <a:pt x="7518" y="1958"/>
                  </a:lnTo>
                  <a:lnTo>
                    <a:pt x="0" y="1958"/>
                  </a:lnTo>
                  <a:lnTo>
                    <a:pt x="0" y="11220"/>
                  </a:lnTo>
                  <a:lnTo>
                    <a:pt x="9262" y="11220"/>
                  </a:lnTo>
                  <a:lnTo>
                    <a:pt x="9262" y="3661"/>
                  </a:lnTo>
                  <a:lnTo>
                    <a:pt x="9158" y="3766"/>
                  </a:lnTo>
                  <a:lnTo>
                    <a:pt x="9119" y="3804"/>
                  </a:lnTo>
                  <a:close/>
                </a:path>
              </a:pathLst>
            </a:custGeom>
            <a:solidFill>
              <a:schemeClr val="bg1">
                <a:lumMod val="65000"/>
              </a:schemeClr>
            </a:solidFill>
            <a:ln>
              <a:noFill/>
            </a:ln>
          </p:spPr>
        </p:sp>
      </p:grpSp>
      <p:sp>
        <p:nvSpPr>
          <p:cNvPr id="22" name="矩形 21">
            <a:extLst>
              <a:ext uri="{FF2B5EF4-FFF2-40B4-BE49-F238E27FC236}">
                <a16:creationId xmlns:a16="http://schemas.microsoft.com/office/drawing/2014/main" id="{BAE34834-E9E8-48B8-9DFE-C77200AA4CB0}"/>
              </a:ext>
            </a:extLst>
          </p:cNvPr>
          <p:cNvSpPr/>
          <p:nvPr/>
        </p:nvSpPr>
        <p:spPr>
          <a:xfrm>
            <a:off x="7395470" y="2795336"/>
            <a:ext cx="4947314" cy="1569660"/>
          </a:xfrm>
          <a:prstGeom prst="rect">
            <a:avLst/>
          </a:prstGeom>
        </p:spPr>
        <p:txBody>
          <a:bodyPr wrap="square">
            <a:spAutoFit/>
          </a:bodyPr>
          <a:lstStyle/>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这是一节特殊的演讲课</a:t>
            </a:r>
          </a:p>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是两个班第一次一起上的演讲课</a:t>
            </a:r>
          </a:p>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第一次用英语讲中国故事的演讲课</a:t>
            </a:r>
          </a:p>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一起来看看课堂精彩回顾吧</a:t>
            </a:r>
            <a:endParaRPr lang="zh-CN" altLang="en-US" sz="2400" dirty="0">
              <a:solidFill>
                <a:schemeClr val="tx1">
                  <a:lumMod val="85000"/>
                  <a:lumOff val="15000"/>
                </a:schemeClr>
              </a:solidFill>
              <a:effectLst/>
              <a:latin typeface="楷体" panose="02010609060101010101" pitchFamily="49" charset="-122"/>
              <a:ea typeface="楷体" panose="02010609060101010101" pitchFamily="49" charset="-122"/>
            </a:endParaRPr>
          </a:p>
        </p:txBody>
      </p:sp>
      <p:sp>
        <p:nvSpPr>
          <p:cNvPr id="23" name="矩形 22">
            <a:extLst>
              <a:ext uri="{FF2B5EF4-FFF2-40B4-BE49-F238E27FC236}">
                <a16:creationId xmlns:a16="http://schemas.microsoft.com/office/drawing/2014/main" id="{A597C630-4D0B-468F-A20E-16B22DE9B2D8}"/>
              </a:ext>
            </a:extLst>
          </p:cNvPr>
          <p:cNvSpPr/>
          <p:nvPr/>
        </p:nvSpPr>
        <p:spPr>
          <a:xfrm>
            <a:off x="-390276" y="2487253"/>
            <a:ext cx="6096000" cy="2677656"/>
          </a:xfrm>
          <a:prstGeom prst="rect">
            <a:avLst/>
          </a:prstGeom>
        </p:spPr>
        <p:txBody>
          <a:bodyPr>
            <a:spAutoFit/>
          </a:bodyPr>
          <a:lstStyle/>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这次的演讲课又换了一种新的形式</a:t>
            </a:r>
          </a:p>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我们从教室换到了文化体验中心</a:t>
            </a:r>
          </a:p>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从一个班展示变成了两个班对比</a:t>
            </a:r>
          </a:p>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这次的主题也更具有挑战性</a:t>
            </a:r>
          </a:p>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不再是</a:t>
            </a:r>
            <a:r>
              <a:rPr lang="en-US" altLang="zh-CN" sz="2400" dirty="0">
                <a:solidFill>
                  <a:schemeClr val="tx1">
                    <a:lumMod val="85000"/>
                    <a:lumOff val="15000"/>
                  </a:schemeClr>
                </a:solidFill>
                <a:latin typeface="楷体" panose="02010609060101010101" pitchFamily="49" charset="-122"/>
                <a:ea typeface="楷体" panose="02010609060101010101" pitchFamily="49" charset="-122"/>
              </a:rPr>
              <a:t>be yourself</a:t>
            </a:r>
          </a:p>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不再是</a:t>
            </a:r>
            <a:r>
              <a:rPr lang="en-US" altLang="zh-CN" sz="2400" dirty="0">
                <a:solidFill>
                  <a:schemeClr val="tx1">
                    <a:lumMod val="85000"/>
                    <a:lumOff val="15000"/>
                  </a:schemeClr>
                </a:solidFill>
                <a:latin typeface="楷体" panose="02010609060101010101" pitchFamily="49" charset="-122"/>
                <a:ea typeface="楷体" panose="02010609060101010101" pitchFamily="49" charset="-122"/>
              </a:rPr>
              <a:t>challenge to all</a:t>
            </a:r>
          </a:p>
          <a:p>
            <a:pPr algn="ctr"/>
            <a:r>
              <a:rPr lang="zh-CN" altLang="en-US" sz="2400" dirty="0">
                <a:solidFill>
                  <a:schemeClr val="tx1">
                    <a:lumMod val="85000"/>
                    <a:lumOff val="15000"/>
                  </a:schemeClr>
                </a:solidFill>
                <a:latin typeface="楷体" panose="02010609060101010101" pitchFamily="49" charset="-122"/>
                <a:ea typeface="楷体" panose="02010609060101010101" pitchFamily="49" charset="-122"/>
              </a:rPr>
              <a:t>而是新时代下的反腐倡廉</a:t>
            </a:r>
            <a:endParaRPr lang="zh-CN" altLang="en-US" sz="2400" i="0" dirty="0">
              <a:solidFill>
                <a:schemeClr val="tx1">
                  <a:lumMod val="85000"/>
                  <a:lumOff val="15000"/>
                </a:schemeClr>
              </a:solidFill>
              <a:effectLst/>
              <a:latin typeface="楷体" panose="02010609060101010101" pitchFamily="49" charset="-122"/>
              <a:ea typeface="楷体" panose="02010609060101010101" pitchFamily="49" charset="-122"/>
            </a:endParaRPr>
          </a:p>
        </p:txBody>
      </p:sp>
      <p:sp>
        <p:nvSpPr>
          <p:cNvPr id="24" name="矩形 55">
            <a:extLst>
              <a:ext uri="{FF2B5EF4-FFF2-40B4-BE49-F238E27FC236}">
                <a16:creationId xmlns:a16="http://schemas.microsoft.com/office/drawing/2014/main" id="{BB820233-BDA0-4F77-B794-B2822869F163}"/>
              </a:ext>
            </a:extLst>
          </p:cNvPr>
          <p:cNvSpPr/>
          <p:nvPr/>
        </p:nvSpPr>
        <p:spPr>
          <a:xfrm>
            <a:off x="8927379" y="1499107"/>
            <a:ext cx="1220206" cy="400110"/>
          </a:xfrm>
          <a:prstGeom prst="rect">
            <a:avLst/>
          </a:prstGeom>
          <a:noFill/>
          <a:ln w="9525">
            <a:noFill/>
          </a:ln>
        </p:spPr>
        <p:txBody>
          <a:bodyPr wrap="none">
            <a:spAutoFit/>
          </a:bodyPr>
          <a:lstStyle/>
          <a:p>
            <a:pPr lvl="0">
              <a:lnSpc>
                <a:spcPct val="100000"/>
              </a:lnSpc>
            </a:pPr>
            <a:r>
              <a:rPr lang="zh-CN" altLang="en-US" sz="2000" b="1" dirty="0">
                <a:solidFill>
                  <a:schemeClr val="tx1">
                    <a:lumMod val="65000"/>
                    <a:lumOff val="35000"/>
                  </a:schemeClr>
                </a:solidFill>
                <a:latin typeface="楷体" panose="02010609060101010101" pitchFamily="49" charset="-122"/>
                <a:ea typeface="楷体" panose="02010609060101010101" pitchFamily="49" charset="-122"/>
                <a:sym typeface="微软雅黑" panose="020B0503020204020204" charset="-122"/>
              </a:rPr>
              <a:t>翻译</a:t>
            </a:r>
            <a:r>
              <a:rPr lang="en-US" altLang="zh-CN" sz="2000" b="1" dirty="0">
                <a:solidFill>
                  <a:schemeClr val="tx1">
                    <a:lumMod val="65000"/>
                    <a:lumOff val="35000"/>
                  </a:schemeClr>
                </a:solidFill>
                <a:latin typeface="楷体" panose="02010609060101010101" pitchFamily="49" charset="-122"/>
                <a:ea typeface="楷体" panose="02010609060101010101" pitchFamily="49" charset="-122"/>
                <a:sym typeface="微软雅黑" panose="020B0503020204020204" charset="-122"/>
              </a:rPr>
              <a:t>1902</a:t>
            </a:r>
            <a:endParaRPr lang="en-US" altLang="x-none" sz="2000" b="1" dirty="0">
              <a:solidFill>
                <a:schemeClr val="tx1">
                  <a:lumMod val="65000"/>
                  <a:lumOff val="35000"/>
                </a:schemeClr>
              </a:solidFill>
              <a:latin typeface="楷体" panose="02010609060101010101" pitchFamily="49" charset="-122"/>
              <a:ea typeface="楷体" panose="02010609060101010101" pitchFamily="49" charset="-122"/>
              <a:sym typeface="微软雅黑" panose="020B0503020204020204" charset="-122"/>
            </a:endParaRPr>
          </a:p>
        </p:txBody>
      </p:sp>
      <p:sp>
        <p:nvSpPr>
          <p:cNvPr id="25" name="矩形 53">
            <a:extLst>
              <a:ext uri="{FF2B5EF4-FFF2-40B4-BE49-F238E27FC236}">
                <a16:creationId xmlns:a16="http://schemas.microsoft.com/office/drawing/2014/main" id="{715005F4-D197-4F45-9E5E-4FBFAFBE4B29}"/>
              </a:ext>
            </a:extLst>
          </p:cNvPr>
          <p:cNvSpPr/>
          <p:nvPr/>
        </p:nvSpPr>
        <p:spPr>
          <a:xfrm>
            <a:off x="2047621" y="1499107"/>
            <a:ext cx="1220206" cy="400110"/>
          </a:xfrm>
          <a:prstGeom prst="rect">
            <a:avLst/>
          </a:prstGeom>
          <a:noFill/>
          <a:ln w="9525">
            <a:noFill/>
          </a:ln>
        </p:spPr>
        <p:txBody>
          <a:bodyPr wrap="none">
            <a:spAutoFit/>
          </a:bodyPr>
          <a:lstStyle/>
          <a:p>
            <a:pPr lvl="0">
              <a:lnSpc>
                <a:spcPct val="100000"/>
              </a:lnSpc>
            </a:pPr>
            <a:r>
              <a:rPr lang="zh-CN" altLang="en-US" sz="2000" b="1" dirty="0">
                <a:solidFill>
                  <a:schemeClr val="tx1">
                    <a:lumMod val="65000"/>
                    <a:lumOff val="35000"/>
                  </a:schemeClr>
                </a:solidFill>
                <a:latin typeface="楷体" panose="02010609060101010101" pitchFamily="49" charset="-122"/>
                <a:ea typeface="楷体" panose="02010609060101010101" pitchFamily="49" charset="-122"/>
                <a:sym typeface="微软雅黑" panose="020B0503020204020204" charset="-122"/>
              </a:rPr>
              <a:t>翻译</a:t>
            </a:r>
            <a:r>
              <a:rPr lang="en-US" altLang="zh-CN" sz="2000" b="1" dirty="0">
                <a:solidFill>
                  <a:schemeClr val="tx1">
                    <a:lumMod val="65000"/>
                    <a:lumOff val="35000"/>
                  </a:schemeClr>
                </a:solidFill>
                <a:latin typeface="楷体" panose="02010609060101010101" pitchFamily="49" charset="-122"/>
                <a:ea typeface="楷体" panose="02010609060101010101" pitchFamily="49" charset="-122"/>
                <a:sym typeface="微软雅黑" panose="020B0503020204020204" charset="-122"/>
              </a:rPr>
              <a:t>1901</a:t>
            </a:r>
            <a:endParaRPr lang="en-US" altLang="x-none" sz="2000" b="1" dirty="0">
              <a:solidFill>
                <a:schemeClr val="tx1">
                  <a:lumMod val="65000"/>
                  <a:lumOff val="35000"/>
                </a:schemeClr>
              </a:solidFill>
              <a:latin typeface="楷体" panose="02010609060101010101" pitchFamily="49" charset="-122"/>
              <a:ea typeface="楷体" panose="02010609060101010101" pitchFamily="49" charset="-122"/>
              <a:sym typeface="微软雅黑" panose="020B0503020204020204" charset="-122"/>
            </a:endParaRPr>
          </a:p>
        </p:txBody>
      </p:sp>
    </p:spTree>
    <p:extLst>
      <p:ext uri="{BB962C8B-B14F-4D97-AF65-F5344CB8AC3E}">
        <p14:creationId xmlns:p14="http://schemas.microsoft.com/office/powerpoint/2010/main" val="1794859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p:bldP spid="23"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D181D2-6976-47F6-9CE7-EAEBA1724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821373"/>
            <a:ext cx="7772400" cy="58293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1496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2596D5-4DD4-408F-B02A-CDBB7EE5F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821373"/>
            <a:ext cx="7772400" cy="58293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7630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30AAF6A-9464-43E7-AD3C-0D6E871691FF}"/>
              </a:ext>
            </a:extLst>
          </p:cNvPr>
          <p:cNvPicPr>
            <a:picLocks noChangeAspect="1"/>
          </p:cNvPicPr>
          <p:nvPr/>
        </p:nvPicPr>
        <p:blipFill>
          <a:blip r:embed="rId4"/>
          <a:stretch>
            <a:fillRect/>
          </a:stretch>
        </p:blipFill>
        <p:spPr>
          <a:xfrm>
            <a:off x="4367171" y="1882589"/>
            <a:ext cx="5517977" cy="4137210"/>
          </a:xfrm>
          <a:prstGeom prst="rect">
            <a:avLst/>
          </a:prstGeom>
          <a:ln>
            <a:noFill/>
          </a:ln>
          <a:effectLst>
            <a:outerShdw blurRad="190500" algn="tl" rotWithShape="0">
              <a:srgbClr val="000000">
                <a:alpha val="70000"/>
              </a:srgbClr>
            </a:outerShdw>
          </a:effectLst>
        </p:spPr>
      </p:pic>
      <p:pic>
        <p:nvPicPr>
          <p:cNvPr id="3" name="图片 2">
            <a:extLst>
              <a:ext uri="{FF2B5EF4-FFF2-40B4-BE49-F238E27FC236}">
                <a16:creationId xmlns:a16="http://schemas.microsoft.com/office/drawing/2014/main" id="{7663E843-6067-4333-A4BA-A3C22ACE56E7}"/>
              </a:ext>
            </a:extLst>
          </p:cNvPr>
          <p:cNvPicPr>
            <a:picLocks noChangeAspect="1"/>
          </p:cNvPicPr>
          <p:nvPr/>
        </p:nvPicPr>
        <p:blipFill>
          <a:blip r:embed="rId5"/>
          <a:stretch>
            <a:fillRect/>
          </a:stretch>
        </p:blipFill>
        <p:spPr>
          <a:xfrm>
            <a:off x="4413427" y="2904565"/>
            <a:ext cx="1228709" cy="3099994"/>
          </a:xfrm>
          <a:prstGeom prst="rect">
            <a:avLst/>
          </a:prstGeom>
          <a:ln>
            <a:noFill/>
          </a:ln>
          <a:effectLst>
            <a:outerShdw blurRad="190500" algn="tl" rotWithShape="0">
              <a:srgbClr val="000000">
                <a:alpha val="70000"/>
              </a:srgbClr>
            </a:outerShdw>
          </a:effectLst>
        </p:spPr>
      </p:pic>
      <p:sp>
        <p:nvSpPr>
          <p:cNvPr id="4" name="文本框 3">
            <a:extLst>
              <a:ext uri="{FF2B5EF4-FFF2-40B4-BE49-F238E27FC236}">
                <a16:creationId xmlns:a16="http://schemas.microsoft.com/office/drawing/2014/main" id="{C20D7303-FAC8-4592-9253-89CA938A7052}"/>
              </a:ext>
            </a:extLst>
          </p:cNvPr>
          <p:cNvSpPr txBox="1"/>
          <p:nvPr/>
        </p:nvSpPr>
        <p:spPr>
          <a:xfrm>
            <a:off x="618598" y="3198167"/>
            <a:ext cx="3242182" cy="461665"/>
          </a:xfrm>
          <a:prstGeom prst="rect">
            <a:avLst/>
          </a:prstGeom>
          <a:noFill/>
        </p:spPr>
        <p:txBody>
          <a:bodyPr wrap="square" rtlCol="0">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翻译</a:t>
            </a:r>
            <a:r>
              <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1901</a:t>
            </a:r>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班邱杨同学</a:t>
            </a:r>
            <a:endPar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pic>
        <p:nvPicPr>
          <p:cNvPr id="2" name="邱杨">
            <a:hlinkClick r:id="" action="ppaction://media"/>
            <a:extLst>
              <a:ext uri="{FF2B5EF4-FFF2-40B4-BE49-F238E27FC236}">
                <a16:creationId xmlns:a16="http://schemas.microsoft.com/office/drawing/2014/main" id="{17B0C6E8-FB52-440D-B60F-22EDDE3AE0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97785" y="838201"/>
            <a:ext cx="487363" cy="487362"/>
          </a:xfrm>
          <a:prstGeom prst="rect">
            <a:avLst/>
          </a:prstGeom>
        </p:spPr>
      </p:pic>
    </p:spTree>
    <p:extLst>
      <p:ext uri="{BB962C8B-B14F-4D97-AF65-F5344CB8AC3E}">
        <p14:creationId xmlns:p14="http://schemas.microsoft.com/office/powerpoint/2010/main" val="9715613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73" fill="hold"/>
                                        <p:tgtEl>
                                          <p:spTgt spid="2"/>
                                        </p:tgtEl>
                                      </p:cBhvr>
                                    </p:cmd>
                                  </p:childTnLst>
                                </p:cTn>
                              </p:par>
                              <p:par>
                                <p:cTn id="7" presetID="6" presetClass="emph" presetSubtype="0" fill="hold" nodeType="withEffect">
                                  <p:stCondLst>
                                    <p:cond delay="700"/>
                                  </p:stCondLst>
                                  <p:childTnLst>
                                    <p:animScale>
                                      <p:cBhvr>
                                        <p:cTn id="8" dur="3500" fill="hold"/>
                                        <p:tgtEl>
                                          <p:spTgt spid="3"/>
                                        </p:tgtEl>
                                      </p:cBhvr>
                                      <p:by x="130000" y="130000"/>
                                    </p:animScale>
                                  </p:childTnLst>
                                </p:cTn>
                              </p:par>
                              <p:par>
                                <p:cTn id="9" presetID="6" presetClass="emph" presetSubtype="0" fill="hold" nodeType="withEffect">
                                  <p:stCondLst>
                                    <p:cond delay="700"/>
                                  </p:stCondLst>
                                  <p:childTnLst>
                                    <p:animScale>
                                      <p:cBhvr>
                                        <p:cTn id="10" dur="3500" fill="hold"/>
                                        <p:tgtEl>
                                          <p:spTgt spid="13"/>
                                        </p:tgtEl>
                                      </p:cBhvr>
                                      <p:by x="119000" y="119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1EF376-9917-4D6D-9B96-CD5A80FB2BC8}"/>
              </a:ext>
            </a:extLst>
          </p:cNvPr>
          <p:cNvPicPr>
            <a:picLocks noChangeAspect="1"/>
          </p:cNvPicPr>
          <p:nvPr/>
        </p:nvPicPr>
        <p:blipFill>
          <a:blip r:embed="rId4"/>
          <a:stretch>
            <a:fillRect/>
          </a:stretch>
        </p:blipFill>
        <p:spPr>
          <a:xfrm>
            <a:off x="4849919" y="2003612"/>
            <a:ext cx="5194945" cy="3874360"/>
          </a:xfrm>
          <a:prstGeom prst="rect">
            <a:avLst/>
          </a:prstGeom>
          <a:ln>
            <a:noFill/>
          </a:ln>
          <a:effectLst>
            <a:outerShdw blurRad="190500" algn="tl" rotWithShape="0">
              <a:srgbClr val="000000">
                <a:alpha val="70000"/>
              </a:srgbClr>
            </a:outerShdw>
          </a:effectLst>
        </p:spPr>
      </p:pic>
      <p:pic>
        <p:nvPicPr>
          <p:cNvPr id="2" name="图片 1">
            <a:extLst>
              <a:ext uri="{FF2B5EF4-FFF2-40B4-BE49-F238E27FC236}">
                <a16:creationId xmlns:a16="http://schemas.microsoft.com/office/drawing/2014/main" id="{2A44DA98-0B92-4330-9173-1497216A59F7}"/>
              </a:ext>
            </a:extLst>
          </p:cNvPr>
          <p:cNvPicPr>
            <a:picLocks noChangeAspect="1"/>
          </p:cNvPicPr>
          <p:nvPr/>
        </p:nvPicPr>
        <p:blipFill>
          <a:blip r:embed="rId5"/>
          <a:stretch>
            <a:fillRect/>
          </a:stretch>
        </p:blipFill>
        <p:spPr>
          <a:xfrm>
            <a:off x="4846514" y="2568557"/>
            <a:ext cx="1456751" cy="3309415"/>
          </a:xfrm>
          <a:prstGeom prst="rect">
            <a:avLst/>
          </a:prstGeom>
          <a:ln>
            <a:noFill/>
          </a:ln>
          <a:effectLst>
            <a:outerShdw blurRad="190500" algn="tl" rotWithShape="0">
              <a:srgbClr val="000000">
                <a:alpha val="70000"/>
              </a:srgbClr>
            </a:outerShdw>
          </a:effectLst>
        </p:spPr>
      </p:pic>
      <p:sp>
        <p:nvSpPr>
          <p:cNvPr id="4" name="文本框 3">
            <a:extLst>
              <a:ext uri="{FF2B5EF4-FFF2-40B4-BE49-F238E27FC236}">
                <a16:creationId xmlns:a16="http://schemas.microsoft.com/office/drawing/2014/main" id="{91028581-0EBC-4696-BD34-D0681331BDED}"/>
              </a:ext>
            </a:extLst>
          </p:cNvPr>
          <p:cNvSpPr txBox="1"/>
          <p:nvPr/>
        </p:nvSpPr>
        <p:spPr>
          <a:xfrm>
            <a:off x="618598" y="3198167"/>
            <a:ext cx="3242182" cy="461665"/>
          </a:xfrm>
          <a:prstGeom prst="rect">
            <a:avLst/>
          </a:prstGeom>
          <a:noFill/>
        </p:spPr>
        <p:txBody>
          <a:bodyPr wrap="square" rtlCol="0">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翻译</a:t>
            </a:r>
            <a:r>
              <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1901</a:t>
            </a:r>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班杨海琪同学</a:t>
            </a:r>
            <a:endPar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pic>
        <p:nvPicPr>
          <p:cNvPr id="5" name="yang">
            <a:hlinkClick r:id="" action="ppaction://media"/>
            <a:extLst>
              <a:ext uri="{FF2B5EF4-FFF2-40B4-BE49-F238E27FC236}">
                <a16:creationId xmlns:a16="http://schemas.microsoft.com/office/drawing/2014/main" id="{276F6436-07DE-460B-9836-4FE3B8EF5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54289" y="612996"/>
            <a:ext cx="487363" cy="487362"/>
          </a:xfrm>
          <a:prstGeom prst="rect">
            <a:avLst/>
          </a:prstGeom>
        </p:spPr>
      </p:pic>
    </p:spTree>
    <p:extLst>
      <p:ext uri="{BB962C8B-B14F-4D97-AF65-F5344CB8AC3E}">
        <p14:creationId xmlns:p14="http://schemas.microsoft.com/office/powerpoint/2010/main" val="25646678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44" fill="hold"/>
                                        <p:tgtEl>
                                          <p:spTgt spid="5"/>
                                        </p:tgtEl>
                                      </p:cBhvr>
                                    </p:cmd>
                                  </p:childTnLst>
                                </p:cTn>
                              </p:par>
                              <p:par>
                                <p:cTn id="7" presetID="6" presetClass="emph" presetSubtype="0" fill="hold" nodeType="withEffect">
                                  <p:stCondLst>
                                    <p:cond delay="600"/>
                                  </p:stCondLst>
                                  <p:childTnLst>
                                    <p:animScale>
                                      <p:cBhvr>
                                        <p:cTn id="8" dur="3300" fill="hold"/>
                                        <p:tgtEl>
                                          <p:spTgt spid="3"/>
                                        </p:tgtEl>
                                      </p:cBhvr>
                                      <p:by x="125000" y="125000"/>
                                    </p:animScale>
                                  </p:childTnLst>
                                </p:cTn>
                              </p:par>
                              <p:par>
                                <p:cTn id="9" presetID="6" presetClass="emph" presetSubtype="0" fill="hold" nodeType="withEffect">
                                  <p:stCondLst>
                                    <p:cond delay="600"/>
                                  </p:stCondLst>
                                  <p:childTnLst>
                                    <p:animScale>
                                      <p:cBhvr>
                                        <p:cTn id="10" dur="3300" fill="hold"/>
                                        <p:tgtEl>
                                          <p:spTgt spid="2"/>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358E7B-65D2-4903-885E-520DFA74674F}"/>
              </a:ext>
            </a:extLst>
          </p:cNvPr>
          <p:cNvPicPr>
            <a:picLocks noChangeAspect="1"/>
          </p:cNvPicPr>
          <p:nvPr/>
        </p:nvPicPr>
        <p:blipFill>
          <a:blip r:embed="rId4"/>
          <a:stretch>
            <a:fillRect/>
          </a:stretch>
        </p:blipFill>
        <p:spPr>
          <a:xfrm>
            <a:off x="4766730" y="1869141"/>
            <a:ext cx="5199028" cy="3896851"/>
          </a:xfrm>
          <a:prstGeom prst="rect">
            <a:avLst/>
          </a:prstGeom>
          <a:ln>
            <a:noFill/>
          </a:ln>
          <a:effectLst>
            <a:outerShdw blurRad="190500" algn="tl" rotWithShape="0">
              <a:srgbClr val="000000">
                <a:alpha val="70000"/>
              </a:srgbClr>
            </a:outerShdw>
          </a:effectLst>
        </p:spPr>
      </p:pic>
      <p:pic>
        <p:nvPicPr>
          <p:cNvPr id="2" name="图片 1">
            <a:extLst>
              <a:ext uri="{FF2B5EF4-FFF2-40B4-BE49-F238E27FC236}">
                <a16:creationId xmlns:a16="http://schemas.microsoft.com/office/drawing/2014/main" id="{517AFDBF-C0A0-4E61-80DC-7D08A0C7624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6100"/>
                    </a14:imgEffect>
                  </a14:imgLayer>
                </a14:imgProps>
              </a:ext>
            </a:extLst>
          </a:blip>
          <a:stretch>
            <a:fillRect/>
          </a:stretch>
        </p:blipFill>
        <p:spPr>
          <a:xfrm>
            <a:off x="5058228" y="2468678"/>
            <a:ext cx="1069532" cy="3297314"/>
          </a:xfrm>
          <a:prstGeom prst="rect">
            <a:avLst/>
          </a:prstGeom>
          <a:ln>
            <a:noFill/>
          </a:ln>
          <a:effectLst>
            <a:outerShdw blurRad="190500" algn="tl" rotWithShape="0">
              <a:srgbClr val="000000">
                <a:alpha val="70000"/>
              </a:srgbClr>
            </a:outerShdw>
          </a:effectLst>
        </p:spPr>
      </p:pic>
      <p:sp>
        <p:nvSpPr>
          <p:cNvPr id="4" name="文本框 3">
            <a:extLst>
              <a:ext uri="{FF2B5EF4-FFF2-40B4-BE49-F238E27FC236}">
                <a16:creationId xmlns:a16="http://schemas.microsoft.com/office/drawing/2014/main" id="{5B453B3C-C45C-4D8A-8D34-D3E4C4B08C57}"/>
              </a:ext>
            </a:extLst>
          </p:cNvPr>
          <p:cNvSpPr txBox="1"/>
          <p:nvPr/>
        </p:nvSpPr>
        <p:spPr>
          <a:xfrm>
            <a:off x="618598" y="3198167"/>
            <a:ext cx="3242182" cy="461665"/>
          </a:xfrm>
          <a:prstGeom prst="rect">
            <a:avLst/>
          </a:prstGeom>
          <a:noFill/>
        </p:spPr>
        <p:txBody>
          <a:bodyPr wrap="square" rtlCol="0">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翻译</a:t>
            </a:r>
            <a:r>
              <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1902</a:t>
            </a:r>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班高婷婷同学</a:t>
            </a:r>
            <a:endPar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pic>
        <p:nvPicPr>
          <p:cNvPr id="5" name="高">
            <a:hlinkClick r:id="" action="ppaction://media"/>
            <a:extLst>
              <a:ext uri="{FF2B5EF4-FFF2-40B4-BE49-F238E27FC236}">
                <a16:creationId xmlns:a16="http://schemas.microsoft.com/office/drawing/2014/main" id="{72977E0B-8757-43EA-A419-FBDCDEA519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17098" y="705956"/>
            <a:ext cx="487363" cy="487362"/>
          </a:xfrm>
          <a:prstGeom prst="rect">
            <a:avLst/>
          </a:prstGeom>
        </p:spPr>
      </p:pic>
    </p:spTree>
    <p:extLst>
      <p:ext uri="{BB962C8B-B14F-4D97-AF65-F5344CB8AC3E}">
        <p14:creationId xmlns:p14="http://schemas.microsoft.com/office/powerpoint/2010/main" val="16775779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16" fill="hold"/>
                                        <p:tgtEl>
                                          <p:spTgt spid="5"/>
                                        </p:tgtEl>
                                      </p:cBhvr>
                                    </p:cmd>
                                  </p:childTnLst>
                                </p:cTn>
                              </p:par>
                              <p:par>
                                <p:cTn id="7" presetID="6" presetClass="emph" presetSubtype="0" fill="hold" nodeType="withEffect">
                                  <p:stCondLst>
                                    <p:cond delay="700"/>
                                  </p:stCondLst>
                                  <p:childTnLst>
                                    <p:animScale>
                                      <p:cBhvr>
                                        <p:cTn id="8" dur="3500" fill="hold"/>
                                        <p:tgtEl>
                                          <p:spTgt spid="3"/>
                                        </p:tgtEl>
                                      </p:cBhvr>
                                      <p:by x="125000" y="125000"/>
                                    </p:animScale>
                                  </p:childTnLst>
                                </p:cTn>
                              </p:par>
                              <p:par>
                                <p:cTn id="9" presetID="6" presetClass="emph" presetSubtype="0" fill="hold" nodeType="withEffect">
                                  <p:stCondLst>
                                    <p:cond delay="800"/>
                                  </p:stCondLst>
                                  <p:childTnLst>
                                    <p:animScale>
                                      <p:cBhvr>
                                        <p:cTn id="10" dur="3500" fill="hold"/>
                                        <p:tgtEl>
                                          <p:spTgt spid="2"/>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B73CC60-AEFE-46FE-AB44-0C430E889824}"/>
              </a:ext>
            </a:extLst>
          </p:cNvPr>
          <p:cNvGrpSpPr/>
          <p:nvPr/>
        </p:nvGrpSpPr>
        <p:grpSpPr>
          <a:xfrm>
            <a:off x="6141036" y="1538301"/>
            <a:ext cx="5816854" cy="1634618"/>
            <a:chOff x="6200167" y="1838109"/>
            <a:chExt cx="5816854" cy="1634618"/>
          </a:xfrm>
        </p:grpSpPr>
        <p:grpSp>
          <p:nvGrpSpPr>
            <p:cNvPr id="4" name="组合 3">
              <a:extLst>
                <a:ext uri="{FF2B5EF4-FFF2-40B4-BE49-F238E27FC236}">
                  <a16:creationId xmlns:a16="http://schemas.microsoft.com/office/drawing/2014/main" id="{14381698-FC83-488B-A4A2-79E2C0D58CA8}"/>
                </a:ext>
              </a:extLst>
            </p:cNvPr>
            <p:cNvGrpSpPr/>
            <p:nvPr/>
          </p:nvGrpSpPr>
          <p:grpSpPr>
            <a:xfrm flipH="1">
              <a:off x="6200167" y="1838109"/>
              <a:ext cx="4715071" cy="1634618"/>
              <a:chOff x="5705554" y="1943649"/>
              <a:chExt cx="4055490" cy="1573050"/>
            </a:xfrm>
            <a:solidFill>
              <a:schemeClr val="accent3">
                <a:lumMod val="60000"/>
                <a:lumOff val="40000"/>
              </a:schemeClr>
            </a:solidFill>
            <a:effectLst>
              <a:outerShdw blurRad="63500" sx="102000" sy="102000" algn="ctr" rotWithShape="0">
                <a:prstClr val="black">
                  <a:alpha val="40000"/>
                </a:prstClr>
              </a:outerShdw>
            </a:effectLst>
          </p:grpSpPr>
          <p:sp>
            <p:nvSpPr>
              <p:cNvPr id="6" name="矩形 5">
                <a:extLst>
                  <a:ext uri="{FF2B5EF4-FFF2-40B4-BE49-F238E27FC236}">
                    <a16:creationId xmlns:a16="http://schemas.microsoft.com/office/drawing/2014/main" id="{B7A068EA-8D6D-4459-B86F-8FE411699927}"/>
                  </a:ext>
                </a:extLst>
              </p:cNvPr>
              <p:cNvSpPr/>
              <p:nvPr/>
            </p:nvSpPr>
            <p:spPr>
              <a:xfrm>
                <a:off x="5908926" y="1943649"/>
                <a:ext cx="3852118" cy="157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通过这次廉政的演讲感觉自己成长了不少。准备工作中查阅了一些关于廉政治国的文章还有名言，才知道中国的反腐工作进行得这样高效高强度。反腐不仅是遥远的电视机里的新闻，而是切实发生在我们身边。</a:t>
                </a:r>
              </a:p>
            </p:txBody>
          </p:sp>
          <p:sp>
            <p:nvSpPr>
              <p:cNvPr id="7" name="直角三角形 6">
                <a:extLst>
                  <a:ext uri="{FF2B5EF4-FFF2-40B4-BE49-F238E27FC236}">
                    <a16:creationId xmlns:a16="http://schemas.microsoft.com/office/drawing/2014/main" id="{2B21DA68-1379-4067-A9A5-5A425A2D32BA}"/>
                  </a:ext>
                </a:extLst>
              </p:cNvPr>
              <p:cNvSpPr/>
              <p:nvPr/>
            </p:nvSpPr>
            <p:spPr>
              <a:xfrm rot="5400000" flipV="1">
                <a:off x="5655875" y="2000401"/>
                <a:ext cx="302728" cy="20337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D0091E82-E0D3-4E5F-A5BA-082946B5939B}"/>
                </a:ext>
              </a:extLst>
            </p:cNvPr>
            <p:cNvSpPr/>
            <p:nvPr/>
          </p:nvSpPr>
          <p:spPr>
            <a:xfrm>
              <a:off x="11062914" y="2196923"/>
              <a:ext cx="954107" cy="400110"/>
            </a:xfrm>
            <a:prstGeom prst="rect">
              <a:avLst/>
            </a:prstGeom>
          </p:spPr>
          <p:txBody>
            <a:bodyPr wrap="none">
              <a:spAutoFit/>
            </a:bodyPr>
            <a:lstStyle/>
            <a:p>
              <a:r>
                <a:rPr lang="zh-CN" altLang="en-US" sz="2000" b="1" dirty="0">
                  <a:solidFill>
                    <a:schemeClr val="tx1">
                      <a:lumMod val="85000"/>
                      <a:lumOff val="15000"/>
                    </a:schemeClr>
                  </a:solidFill>
                  <a:effectLst>
                    <a:outerShdw blurRad="38100" dist="38100" dir="2700000" algn="tl">
                      <a:srgbClr val="000000">
                        <a:alpha val="43137"/>
                      </a:srgbClr>
                    </a:outerShdw>
                  </a:effectLst>
                </a:rPr>
                <a:t>杨海琪</a:t>
              </a:r>
            </a:p>
          </p:txBody>
        </p:sp>
      </p:grpSp>
      <p:grpSp>
        <p:nvGrpSpPr>
          <p:cNvPr id="8" name="组合 7">
            <a:extLst>
              <a:ext uri="{FF2B5EF4-FFF2-40B4-BE49-F238E27FC236}">
                <a16:creationId xmlns:a16="http://schemas.microsoft.com/office/drawing/2014/main" id="{996C4F93-0B48-49C7-BA66-B0CBB4780949}"/>
              </a:ext>
            </a:extLst>
          </p:cNvPr>
          <p:cNvGrpSpPr/>
          <p:nvPr/>
        </p:nvGrpSpPr>
        <p:grpSpPr>
          <a:xfrm>
            <a:off x="2665481" y="4191641"/>
            <a:ext cx="6861037" cy="1852563"/>
            <a:chOff x="4068864" y="4684701"/>
            <a:chExt cx="6861037" cy="1852563"/>
          </a:xfrm>
        </p:grpSpPr>
        <p:grpSp>
          <p:nvGrpSpPr>
            <p:cNvPr id="10" name="组合 9">
              <a:extLst>
                <a:ext uri="{FF2B5EF4-FFF2-40B4-BE49-F238E27FC236}">
                  <a16:creationId xmlns:a16="http://schemas.microsoft.com/office/drawing/2014/main" id="{A1085E1F-1D72-4328-9979-403BA2FC7C21}"/>
                </a:ext>
              </a:extLst>
            </p:cNvPr>
            <p:cNvGrpSpPr/>
            <p:nvPr/>
          </p:nvGrpSpPr>
          <p:grpSpPr>
            <a:xfrm>
              <a:off x="4068864" y="4684701"/>
              <a:ext cx="5762240" cy="1656269"/>
              <a:chOff x="5908924" y="1950720"/>
              <a:chExt cx="3968789" cy="1608548"/>
            </a:xfrm>
            <a:solidFill>
              <a:schemeClr val="accent3">
                <a:lumMod val="60000"/>
                <a:lumOff val="40000"/>
              </a:schemeClr>
            </a:solidFill>
            <a:effectLst>
              <a:outerShdw blurRad="63500" sx="102000" sy="102000" algn="ctr" rotWithShape="0">
                <a:prstClr val="black">
                  <a:alpha val="40000"/>
                </a:prstClr>
              </a:outerShdw>
            </a:effectLst>
          </p:grpSpPr>
          <p:sp>
            <p:nvSpPr>
              <p:cNvPr id="12" name="矩形 11">
                <a:extLst>
                  <a:ext uri="{FF2B5EF4-FFF2-40B4-BE49-F238E27FC236}">
                    <a16:creationId xmlns:a16="http://schemas.microsoft.com/office/drawing/2014/main" id="{81AA5757-EBB5-4609-93DE-3B974224B0AE}"/>
                  </a:ext>
                </a:extLst>
              </p:cNvPr>
              <p:cNvSpPr/>
              <p:nvPr/>
            </p:nvSpPr>
            <p:spPr>
              <a:xfrm>
                <a:off x="5908924" y="1950720"/>
                <a:ext cx="3711773" cy="16085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通过这次特殊的集体大课，我对党的廉政治国方案有了进一步的了解。在准备演讲的过程中，少不了查询和阅读相关文献资料的步骤。在网上搜索和浏览的过程中，学习到了许多东西</a:t>
                </a:r>
              </a:p>
            </p:txBody>
          </p:sp>
          <p:sp>
            <p:nvSpPr>
              <p:cNvPr id="13" name="直角三角形 12">
                <a:extLst>
                  <a:ext uri="{FF2B5EF4-FFF2-40B4-BE49-F238E27FC236}">
                    <a16:creationId xmlns:a16="http://schemas.microsoft.com/office/drawing/2014/main" id="{610E8D9E-17C1-4085-BD7E-C6F91B73FF59}"/>
                  </a:ext>
                </a:extLst>
              </p:cNvPr>
              <p:cNvSpPr/>
              <p:nvPr/>
            </p:nvSpPr>
            <p:spPr>
              <a:xfrm rot="5400000" flipH="1">
                <a:off x="9554913" y="3235120"/>
                <a:ext cx="388583" cy="2570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 name="矩形 10">
              <a:extLst>
                <a:ext uri="{FF2B5EF4-FFF2-40B4-BE49-F238E27FC236}">
                  <a16:creationId xmlns:a16="http://schemas.microsoft.com/office/drawing/2014/main" id="{ADC3E872-895D-4B8F-A7AD-85A03C58E900}"/>
                </a:ext>
              </a:extLst>
            </p:cNvPr>
            <p:cNvSpPr/>
            <p:nvPr/>
          </p:nvSpPr>
          <p:spPr>
            <a:xfrm>
              <a:off x="9975794" y="6137154"/>
              <a:ext cx="954107" cy="400110"/>
            </a:xfrm>
            <a:prstGeom prst="rect">
              <a:avLst/>
            </a:prstGeom>
            <a:effectLst>
              <a:outerShdw blurRad="63500" sx="102000" sy="102000" algn="ctr" rotWithShape="0">
                <a:prstClr val="black">
                  <a:alpha val="40000"/>
                </a:prstClr>
              </a:outerShdw>
            </a:effectLst>
          </p:spPr>
          <p:txBody>
            <a:bodyPr wrap="none">
              <a:spAutoFit/>
            </a:bodyPr>
            <a:lstStyle/>
            <a:p>
              <a:r>
                <a:rPr lang="zh-CN" altLang="en-US" sz="2000" b="1" dirty="0">
                  <a:solidFill>
                    <a:schemeClr val="tx1">
                      <a:lumMod val="85000"/>
                      <a:lumOff val="15000"/>
                    </a:schemeClr>
                  </a:solidFill>
                  <a:effectLst>
                    <a:outerShdw blurRad="38100" dist="38100" dir="2700000" algn="tl">
                      <a:srgbClr val="000000">
                        <a:alpha val="43137"/>
                      </a:srgbClr>
                    </a:outerShdw>
                  </a:effectLst>
                </a:rPr>
                <a:t>戴巧玲</a:t>
              </a:r>
            </a:p>
          </p:txBody>
        </p:sp>
      </p:grpSp>
      <p:grpSp>
        <p:nvGrpSpPr>
          <p:cNvPr id="14" name="组合 13">
            <a:extLst>
              <a:ext uri="{FF2B5EF4-FFF2-40B4-BE49-F238E27FC236}">
                <a16:creationId xmlns:a16="http://schemas.microsoft.com/office/drawing/2014/main" id="{03D06AE7-1BBC-4097-B2FE-0D678CD5443A}"/>
              </a:ext>
            </a:extLst>
          </p:cNvPr>
          <p:cNvGrpSpPr/>
          <p:nvPr/>
        </p:nvGrpSpPr>
        <p:grpSpPr>
          <a:xfrm>
            <a:off x="471023" y="1702939"/>
            <a:ext cx="5113679" cy="1518869"/>
            <a:chOff x="594076" y="2237681"/>
            <a:chExt cx="5113679" cy="1518869"/>
          </a:xfrm>
        </p:grpSpPr>
        <p:grpSp>
          <p:nvGrpSpPr>
            <p:cNvPr id="18" name="组合 17">
              <a:extLst>
                <a:ext uri="{FF2B5EF4-FFF2-40B4-BE49-F238E27FC236}">
                  <a16:creationId xmlns:a16="http://schemas.microsoft.com/office/drawing/2014/main" id="{6E65A9A4-E7DE-4FA4-A45E-FE9E958818CA}"/>
                </a:ext>
              </a:extLst>
            </p:cNvPr>
            <p:cNvGrpSpPr/>
            <p:nvPr/>
          </p:nvGrpSpPr>
          <p:grpSpPr>
            <a:xfrm>
              <a:off x="1617380" y="2237681"/>
              <a:ext cx="4090375" cy="1518869"/>
              <a:chOff x="5705554" y="1950720"/>
              <a:chExt cx="4055488" cy="1911278"/>
            </a:xfrm>
            <a:solidFill>
              <a:schemeClr val="accent3">
                <a:lumMod val="60000"/>
                <a:lumOff val="40000"/>
              </a:schemeClr>
            </a:solidFill>
            <a:effectLst>
              <a:outerShdw blurRad="63500" sx="102000" sy="102000" algn="ctr" rotWithShape="0">
                <a:prstClr val="black">
                  <a:alpha val="40000"/>
                </a:prstClr>
              </a:outerShdw>
            </a:effectLst>
          </p:grpSpPr>
          <p:sp>
            <p:nvSpPr>
              <p:cNvPr id="19" name="矩形 18">
                <a:extLst>
                  <a:ext uri="{FF2B5EF4-FFF2-40B4-BE49-F238E27FC236}">
                    <a16:creationId xmlns:a16="http://schemas.microsoft.com/office/drawing/2014/main" id="{9D76BCB3-2A71-4E36-9A7E-15AAABCD64E0}"/>
                  </a:ext>
                </a:extLst>
              </p:cNvPr>
              <p:cNvSpPr/>
              <p:nvPr/>
            </p:nvSpPr>
            <p:spPr>
              <a:xfrm>
                <a:off x="5908924" y="1950720"/>
                <a:ext cx="3852118" cy="1911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用英语讲述廉政思想对演讲者们是一个很大的挑战，作为听众的我们来说听这样的课也是一次挑战。演讲者们都做了很多工作，我们都切实体会到了廉政建设的重要性</a:t>
                </a:r>
              </a:p>
            </p:txBody>
          </p:sp>
          <p:sp>
            <p:nvSpPr>
              <p:cNvPr id="20" name="直角三角形 19">
                <a:extLst>
                  <a:ext uri="{FF2B5EF4-FFF2-40B4-BE49-F238E27FC236}">
                    <a16:creationId xmlns:a16="http://schemas.microsoft.com/office/drawing/2014/main" id="{DC2951E1-7218-42B3-B654-440951FFD729}"/>
                  </a:ext>
                </a:extLst>
              </p:cNvPr>
              <p:cNvSpPr/>
              <p:nvPr/>
            </p:nvSpPr>
            <p:spPr>
              <a:xfrm rot="5400000" flipV="1">
                <a:off x="5655875" y="2000401"/>
                <a:ext cx="302728" cy="20337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0CCA8FB4-C1E9-4FE1-B7FC-AB068DDB3A95}"/>
                </a:ext>
              </a:extLst>
            </p:cNvPr>
            <p:cNvSpPr/>
            <p:nvPr/>
          </p:nvSpPr>
          <p:spPr>
            <a:xfrm>
              <a:off x="594076" y="2696176"/>
              <a:ext cx="954107" cy="400110"/>
            </a:xfrm>
            <a:prstGeom prst="rect">
              <a:avLst/>
            </a:prstGeom>
          </p:spPr>
          <p:txBody>
            <a:bodyPr wrap="none">
              <a:spAutoFit/>
            </a:bodyPr>
            <a:lstStyle/>
            <a:p>
              <a:r>
                <a:rPr lang="zh-CN" altLang="en-US" sz="2000" b="1" dirty="0">
                  <a:solidFill>
                    <a:schemeClr val="tx1">
                      <a:lumMod val="85000"/>
                      <a:lumOff val="15000"/>
                    </a:schemeClr>
                  </a:solidFill>
                  <a:effectLst>
                    <a:outerShdw blurRad="38100" dist="38100" dir="2700000" algn="tl">
                      <a:srgbClr val="000000">
                        <a:alpha val="43137"/>
                      </a:srgbClr>
                    </a:outerShdw>
                  </a:effectLst>
                </a:rPr>
                <a:t>王佳阡</a:t>
              </a:r>
            </a:p>
          </p:txBody>
        </p:sp>
      </p:grpSp>
      <p:sp>
        <p:nvSpPr>
          <p:cNvPr id="21" name="iconfont-1187-868307">
            <a:extLst>
              <a:ext uri="{FF2B5EF4-FFF2-40B4-BE49-F238E27FC236}">
                <a16:creationId xmlns:a16="http://schemas.microsoft.com/office/drawing/2014/main" id="{2C7293DF-7196-485F-91B5-ACDA89207B54}"/>
              </a:ext>
            </a:extLst>
          </p:cNvPr>
          <p:cNvSpPr>
            <a:spLocks noChangeAspect="1"/>
          </p:cNvSpPr>
          <p:nvPr/>
        </p:nvSpPr>
        <p:spPr bwMode="auto">
          <a:xfrm>
            <a:off x="11175993" y="1263388"/>
            <a:ext cx="609685" cy="59684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tx1">
              <a:lumMod val="65000"/>
              <a:lumOff val="35000"/>
            </a:schemeClr>
          </a:solidFill>
          <a:ln>
            <a:noFill/>
          </a:ln>
          <a:effectLst>
            <a:outerShdw blurRad="63500" sx="102000" sy="102000" algn="ctr" rotWithShape="0">
              <a:prstClr val="black">
                <a:alpha val="40000"/>
              </a:prstClr>
            </a:outerShdw>
          </a:effectLst>
        </p:spPr>
      </p:sp>
      <p:sp>
        <p:nvSpPr>
          <p:cNvPr id="22" name="iconfont-1191-801532">
            <a:extLst>
              <a:ext uri="{FF2B5EF4-FFF2-40B4-BE49-F238E27FC236}">
                <a16:creationId xmlns:a16="http://schemas.microsoft.com/office/drawing/2014/main" id="{7C6D502C-E6F4-4E93-9C99-A507E34965D6}"/>
              </a:ext>
            </a:extLst>
          </p:cNvPr>
          <p:cNvSpPr>
            <a:spLocks noChangeAspect="1"/>
          </p:cNvSpPr>
          <p:nvPr/>
        </p:nvSpPr>
        <p:spPr bwMode="auto">
          <a:xfrm>
            <a:off x="8744701" y="5019775"/>
            <a:ext cx="609525" cy="609685"/>
          </a:xfrm>
          <a:custGeom>
            <a:avLst/>
            <a:gdLst>
              <a:gd name="T0" fmla="*/ 7682 w 7948"/>
              <a:gd name="T1" fmla="*/ 6783 h 7949"/>
              <a:gd name="T2" fmla="*/ 5299 w 7948"/>
              <a:gd name="T3" fmla="*/ 5962 h 7949"/>
              <a:gd name="T4" fmla="*/ 5331 w 7948"/>
              <a:gd name="T5" fmla="*/ 4819 h 7949"/>
              <a:gd name="T6" fmla="*/ 5842 w 7948"/>
              <a:gd name="T7" fmla="*/ 3675 h 7949"/>
              <a:gd name="T8" fmla="*/ 6062 w 7948"/>
              <a:gd name="T9" fmla="*/ 2499 h 7949"/>
              <a:gd name="T10" fmla="*/ 5782 w 7948"/>
              <a:gd name="T11" fmla="*/ 2087 h 7949"/>
              <a:gd name="T12" fmla="*/ 5560 w 7948"/>
              <a:gd name="T13" fmla="*/ 808 h 7949"/>
              <a:gd name="T14" fmla="*/ 4267 w 7948"/>
              <a:gd name="T15" fmla="*/ 3 h 7949"/>
              <a:gd name="T16" fmla="*/ 3532 w 7948"/>
              <a:gd name="T17" fmla="*/ 224 h 7949"/>
              <a:gd name="T18" fmla="*/ 2166 w 7948"/>
              <a:gd name="T19" fmla="*/ 2087 h 7949"/>
              <a:gd name="T20" fmla="*/ 1886 w 7948"/>
              <a:gd name="T21" fmla="*/ 2499 h 7949"/>
              <a:gd name="T22" fmla="*/ 2106 w 7948"/>
              <a:gd name="T23" fmla="*/ 3675 h 7949"/>
              <a:gd name="T24" fmla="*/ 2617 w 7948"/>
              <a:gd name="T25" fmla="*/ 4819 h 7949"/>
              <a:gd name="T26" fmla="*/ 2649 w 7948"/>
              <a:gd name="T27" fmla="*/ 5963 h 7949"/>
              <a:gd name="T28" fmla="*/ 266 w 7948"/>
              <a:gd name="T29" fmla="*/ 6783 h 7949"/>
              <a:gd name="T30" fmla="*/ 0 w 7948"/>
              <a:gd name="T31" fmla="*/ 7949 h 7949"/>
              <a:gd name="T32" fmla="*/ 7948 w 7948"/>
              <a:gd name="T33" fmla="*/ 7949 h 7949"/>
              <a:gd name="T34" fmla="*/ 7682 w 7948"/>
              <a:gd name="T35" fmla="*/ 6783 h 7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48" h="7949">
                <a:moveTo>
                  <a:pt x="7682" y="6783"/>
                </a:moveTo>
                <a:cubicBezTo>
                  <a:pt x="7334" y="6308"/>
                  <a:pt x="5568" y="6505"/>
                  <a:pt x="5299" y="5962"/>
                </a:cubicBezTo>
                <a:cubicBezTo>
                  <a:pt x="4764" y="4886"/>
                  <a:pt x="4982" y="5086"/>
                  <a:pt x="5331" y="4819"/>
                </a:cubicBezTo>
                <a:cubicBezTo>
                  <a:pt x="5658" y="4569"/>
                  <a:pt x="5642" y="3909"/>
                  <a:pt x="5842" y="3675"/>
                </a:cubicBezTo>
                <a:cubicBezTo>
                  <a:pt x="6045" y="3437"/>
                  <a:pt x="6139" y="2756"/>
                  <a:pt x="6062" y="2499"/>
                </a:cubicBezTo>
                <a:cubicBezTo>
                  <a:pt x="5961" y="2159"/>
                  <a:pt x="5806" y="2344"/>
                  <a:pt x="5782" y="2087"/>
                </a:cubicBezTo>
                <a:cubicBezTo>
                  <a:pt x="5732" y="1533"/>
                  <a:pt x="5872" y="1078"/>
                  <a:pt x="5560" y="808"/>
                </a:cubicBezTo>
                <a:cubicBezTo>
                  <a:pt x="5258" y="548"/>
                  <a:pt x="4881" y="10"/>
                  <a:pt x="4267" y="3"/>
                </a:cubicBezTo>
                <a:cubicBezTo>
                  <a:pt x="4053" y="0"/>
                  <a:pt x="3811" y="64"/>
                  <a:pt x="3532" y="224"/>
                </a:cubicBezTo>
                <a:cubicBezTo>
                  <a:pt x="2208" y="82"/>
                  <a:pt x="2216" y="1533"/>
                  <a:pt x="2166" y="2087"/>
                </a:cubicBezTo>
                <a:cubicBezTo>
                  <a:pt x="2142" y="2344"/>
                  <a:pt x="1987" y="2159"/>
                  <a:pt x="1886" y="2499"/>
                </a:cubicBezTo>
                <a:cubicBezTo>
                  <a:pt x="1809" y="2756"/>
                  <a:pt x="1903" y="3437"/>
                  <a:pt x="2106" y="3675"/>
                </a:cubicBezTo>
                <a:cubicBezTo>
                  <a:pt x="2306" y="3909"/>
                  <a:pt x="2290" y="4569"/>
                  <a:pt x="2617" y="4819"/>
                </a:cubicBezTo>
                <a:cubicBezTo>
                  <a:pt x="2966" y="5086"/>
                  <a:pt x="3184" y="4886"/>
                  <a:pt x="2649" y="5963"/>
                </a:cubicBezTo>
                <a:cubicBezTo>
                  <a:pt x="2380" y="6505"/>
                  <a:pt x="614" y="6308"/>
                  <a:pt x="266" y="6783"/>
                </a:cubicBezTo>
                <a:cubicBezTo>
                  <a:pt x="0" y="7146"/>
                  <a:pt x="0" y="7949"/>
                  <a:pt x="0" y="7949"/>
                </a:cubicBezTo>
                <a:lnTo>
                  <a:pt x="7948" y="7949"/>
                </a:lnTo>
                <a:cubicBezTo>
                  <a:pt x="7948" y="7949"/>
                  <a:pt x="7948" y="7146"/>
                  <a:pt x="7682" y="6783"/>
                </a:cubicBezTo>
                <a:close/>
              </a:path>
            </a:pathLst>
          </a:custGeom>
          <a:solidFill>
            <a:schemeClr val="tx1">
              <a:lumMod val="65000"/>
              <a:lumOff val="35000"/>
            </a:schemeClr>
          </a:solidFill>
          <a:ln>
            <a:noFill/>
          </a:ln>
          <a:effectLst>
            <a:outerShdw blurRad="63500" sx="102000" sy="102000" algn="ctr" rotWithShape="0">
              <a:prstClr val="black">
                <a:alpha val="40000"/>
              </a:prstClr>
            </a:outerShdw>
          </a:effectLst>
        </p:spPr>
      </p:sp>
      <p:sp>
        <p:nvSpPr>
          <p:cNvPr id="23" name="iconfont-1187-868307">
            <a:extLst>
              <a:ext uri="{FF2B5EF4-FFF2-40B4-BE49-F238E27FC236}">
                <a16:creationId xmlns:a16="http://schemas.microsoft.com/office/drawing/2014/main" id="{7654A95E-947B-4CED-90F3-946A84DAA502}"/>
              </a:ext>
            </a:extLst>
          </p:cNvPr>
          <p:cNvSpPr>
            <a:spLocks noChangeAspect="1"/>
          </p:cNvSpPr>
          <p:nvPr/>
        </p:nvSpPr>
        <p:spPr bwMode="auto">
          <a:xfrm>
            <a:off x="670545" y="1585698"/>
            <a:ext cx="609685" cy="59684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tx1">
              <a:lumMod val="65000"/>
              <a:lumOff val="35000"/>
            </a:schemeClr>
          </a:solidFill>
          <a:ln>
            <a:noFill/>
          </a:ln>
          <a:effectLst>
            <a:outerShdw blurRad="63500" sx="102000" sy="102000" algn="ctr" rotWithShape="0">
              <a:prstClr val="black">
                <a:alpha val="40000"/>
              </a:prstClr>
            </a:outerShdw>
          </a:effectLst>
        </p:spPr>
      </p:sp>
    </p:spTree>
    <p:custDataLst>
      <p:tags r:id="rId1"/>
    </p:custDataLst>
    <p:extLst>
      <p:ext uri="{BB962C8B-B14F-4D97-AF65-F5344CB8AC3E}">
        <p14:creationId xmlns:p14="http://schemas.microsoft.com/office/powerpoint/2010/main" val="536343392"/>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活动总结（刘毓容）">
            <a:hlinkClick r:id="" action="ppaction://media"/>
            <a:extLst>
              <a:ext uri="{FF2B5EF4-FFF2-40B4-BE49-F238E27FC236}">
                <a16:creationId xmlns:a16="http://schemas.microsoft.com/office/drawing/2014/main" id="{E6BE7E81-A37E-4C97-BBE7-760F0953BF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329467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A23E23A1-565B-4640-820E-C81CE61C3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511" y="2158511"/>
            <a:ext cx="2540977" cy="2540977"/>
          </a:xfrm>
          <a:prstGeom prst="rect">
            <a:avLst/>
          </a:prstGeom>
        </p:spPr>
      </p:pic>
    </p:spTree>
    <p:extLst>
      <p:ext uri="{BB962C8B-B14F-4D97-AF65-F5344CB8AC3E}">
        <p14:creationId xmlns:p14="http://schemas.microsoft.com/office/powerpoint/2010/main" val="398830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新闻">
            <a:hlinkClick r:id="" action="ppaction://media"/>
            <a:extLst>
              <a:ext uri="{FF2B5EF4-FFF2-40B4-BE49-F238E27FC236}">
                <a16:creationId xmlns:a16="http://schemas.microsoft.com/office/drawing/2014/main" id="{C58547C6-AE6B-4206-A6FD-4B92E51324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0"/>
            <a:ext cx="9144000" cy="6858000"/>
          </a:xfrm>
          <a:prstGeom prst="rect">
            <a:avLst/>
          </a:prstGeom>
        </p:spPr>
      </p:pic>
    </p:spTree>
    <p:extLst>
      <p:ext uri="{BB962C8B-B14F-4D97-AF65-F5344CB8AC3E}">
        <p14:creationId xmlns:p14="http://schemas.microsoft.com/office/powerpoint/2010/main" val="10007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68000"/>
          </a:schemeClr>
        </a:solidFill>
        <a:effectLst/>
      </p:bgPr>
    </p:bg>
    <p:spTree>
      <p:nvGrpSpPr>
        <p:cNvPr id="1" name=""/>
        <p:cNvGrpSpPr/>
        <p:nvPr/>
      </p:nvGrpSpPr>
      <p:grpSpPr>
        <a:xfrm>
          <a:off x="0" y="0"/>
          <a:ext cx="0" cy="0"/>
          <a:chOff x="0" y="0"/>
          <a:chExt cx="0" cy="0"/>
        </a:xfrm>
      </p:grpSpPr>
      <p:sp>
        <p:nvSpPr>
          <p:cNvPr id="15" name="文字">
            <a:extLst>
              <a:ext uri="{FF2B5EF4-FFF2-40B4-BE49-F238E27FC236}">
                <a16:creationId xmlns:a16="http://schemas.microsoft.com/office/drawing/2014/main" id="{2108EBF4-5D73-411D-8811-31FF977DBA45}"/>
              </a:ext>
            </a:extLst>
          </p:cNvPr>
          <p:cNvSpPr>
            <a:spLocks noGrp="1"/>
          </p:cNvSpPr>
          <p:nvPr>
            <p:ph type="ctrTitle" idx="4294967295"/>
          </p:nvPr>
        </p:nvSpPr>
        <p:spPr>
          <a:xfrm>
            <a:off x="1569458" y="2556772"/>
            <a:ext cx="9622534" cy="1963782"/>
          </a:xfrm>
        </p:spPr>
        <p:txBody>
          <a:bodyPr anchor="b" anchorCtr="0">
            <a:noAutofit/>
          </a:bodyPr>
          <a:lstStyle/>
          <a:p>
            <a:pPr algn="ctr"/>
            <a:r>
              <a:rPr lang="zh-CN" altLang="en-US" sz="6600" b="1" dirty="0">
                <a:solidFill>
                  <a:schemeClr val="accent3">
                    <a:lumMod val="50000"/>
                  </a:schemeClr>
                </a:solidFill>
                <a:effectLst>
                  <a:outerShdw blurRad="38100" dist="38100" dir="2700000" algn="tl">
                    <a:srgbClr val="000000">
                      <a:alpha val="43137"/>
                    </a:srgbClr>
                  </a:outerShdw>
                </a:effectLst>
                <a:latin typeface="Impact" panose="020B0806030902050204" pitchFamily="34" charset="0"/>
              </a:rPr>
              <a:t>湖南工业大学外国语学院</a:t>
            </a:r>
            <a:br>
              <a:rPr lang="en-US" altLang="zh-CN" sz="6600" b="1" dirty="0">
                <a:solidFill>
                  <a:schemeClr val="accent3">
                    <a:lumMod val="50000"/>
                  </a:schemeClr>
                </a:solidFill>
                <a:effectLst>
                  <a:outerShdw blurRad="38100" dist="38100" dir="2700000" algn="tl">
                    <a:srgbClr val="000000">
                      <a:alpha val="43137"/>
                    </a:srgbClr>
                  </a:outerShdw>
                </a:effectLst>
                <a:latin typeface="Impact" panose="020B0806030902050204" pitchFamily="34" charset="0"/>
              </a:rPr>
            </a:br>
            <a:r>
              <a:rPr lang="zh-CN" altLang="en-US" sz="6600" b="1" dirty="0">
                <a:solidFill>
                  <a:schemeClr val="accent3">
                    <a:lumMod val="50000"/>
                  </a:schemeClr>
                </a:solidFill>
                <a:effectLst>
                  <a:outerShdw blurRad="38100" dist="38100" dir="2700000" algn="tl">
                    <a:srgbClr val="000000">
                      <a:alpha val="43137"/>
                    </a:srgbClr>
                  </a:outerShdw>
                </a:effectLst>
                <a:latin typeface="Impact" panose="020B0806030902050204" pitchFamily="34" charset="0"/>
              </a:rPr>
              <a:t>廉政专题活动</a:t>
            </a:r>
            <a:endParaRPr lang="zh-CN" altLang="en-US" sz="1800" b="1" dirty="0">
              <a:solidFill>
                <a:schemeClr val="accent3">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0101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5" name="图片 44" descr="400266277">
            <a:extLst>
              <a:ext uri="{FF2B5EF4-FFF2-40B4-BE49-F238E27FC236}">
                <a16:creationId xmlns:a16="http://schemas.microsoft.com/office/drawing/2014/main" id="{40CBD15D-3A31-4B94-9794-8BAD54DCA3FD}"/>
              </a:ext>
            </a:extLst>
          </p:cNvPr>
          <p:cNvPicPr>
            <a:picLocks noChangeAspect="1"/>
          </p:cNvPicPr>
          <p:nvPr/>
        </p:nvPicPr>
        <p:blipFill>
          <a:blip r:embed="rId2">
            <a:grayscl/>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1400492"/>
            <a:ext cx="12192000" cy="4535506"/>
          </a:xfrm>
          <a:prstGeom prst="rect">
            <a:avLst/>
          </a:prstGeom>
        </p:spPr>
      </p:pic>
      <p:grpSp>
        <p:nvGrpSpPr>
          <p:cNvPr id="14" name="组合 13">
            <a:extLst>
              <a:ext uri="{FF2B5EF4-FFF2-40B4-BE49-F238E27FC236}">
                <a16:creationId xmlns:a16="http://schemas.microsoft.com/office/drawing/2014/main" id="{D05C5C57-1484-4960-93B1-1D948283654C}"/>
              </a:ext>
            </a:extLst>
          </p:cNvPr>
          <p:cNvGrpSpPr/>
          <p:nvPr/>
        </p:nvGrpSpPr>
        <p:grpSpPr>
          <a:xfrm>
            <a:off x="374905" y="395838"/>
            <a:ext cx="3442316" cy="569825"/>
            <a:chOff x="594361" y="1156358"/>
            <a:chExt cx="3442316" cy="569825"/>
          </a:xfrm>
        </p:grpSpPr>
        <p:grpSp>
          <p:nvGrpSpPr>
            <p:cNvPr id="7" name="组合 6">
              <a:extLst>
                <a:ext uri="{FF2B5EF4-FFF2-40B4-BE49-F238E27FC236}">
                  <a16:creationId xmlns:a16="http://schemas.microsoft.com/office/drawing/2014/main" id="{4E508701-3AE3-4B02-B648-D5615305C599}"/>
                </a:ext>
              </a:extLst>
            </p:cNvPr>
            <p:cNvGrpSpPr/>
            <p:nvPr/>
          </p:nvGrpSpPr>
          <p:grpSpPr>
            <a:xfrm>
              <a:off x="594361" y="1156358"/>
              <a:ext cx="3442316" cy="569825"/>
              <a:chOff x="1" y="1506878"/>
              <a:chExt cx="3442316" cy="569825"/>
            </a:xfrm>
          </p:grpSpPr>
          <p:sp>
            <p:nvSpPr>
              <p:cNvPr id="9" name="ïṩļîḋe">
                <a:extLst>
                  <a:ext uri="{FF2B5EF4-FFF2-40B4-BE49-F238E27FC236}">
                    <a16:creationId xmlns:a16="http://schemas.microsoft.com/office/drawing/2014/main" id="{D847DB1E-13E7-484B-8933-B2FE1E26AA5D}"/>
                  </a:ext>
                </a:extLst>
              </p:cNvPr>
              <p:cNvSpPr txBox="1"/>
              <p:nvPr/>
            </p:nvSpPr>
            <p:spPr bwMode="auto">
              <a:xfrm>
                <a:off x="495301" y="1591955"/>
                <a:ext cx="204286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3600" dirty="0">
                    <a:solidFill>
                      <a:schemeClr val="tx1">
                        <a:lumMod val="75000"/>
                        <a:lumOff val="25000"/>
                      </a:schemeClr>
                    </a:solidFill>
                    <a:effectLst>
                      <a:outerShdw blurRad="38100" dist="38100" dir="2700000" algn="tl">
                        <a:srgbClr val="000000">
                          <a:alpha val="43137"/>
                        </a:srgbClr>
                      </a:outerShdw>
                    </a:effectLst>
                  </a:rPr>
                  <a:t>Contents</a:t>
                </a:r>
              </a:p>
            </p:txBody>
          </p:sp>
          <p:cxnSp>
            <p:nvCxnSpPr>
              <p:cNvPr id="10" name="iṩļïḓe">
                <a:extLst>
                  <a:ext uri="{FF2B5EF4-FFF2-40B4-BE49-F238E27FC236}">
                    <a16:creationId xmlns:a16="http://schemas.microsoft.com/office/drawing/2014/main" id="{1EEAC3FD-5C89-460A-B9B4-237748D7996C}"/>
                  </a:ext>
                </a:extLst>
              </p:cNvPr>
              <p:cNvCxnSpPr/>
              <p:nvPr/>
            </p:nvCxnSpPr>
            <p:spPr>
              <a:xfrm>
                <a:off x="1" y="2068926"/>
                <a:ext cx="3442316" cy="0"/>
              </a:xfrm>
              <a:prstGeom prst="line">
                <a:avLst/>
              </a:prstGeom>
              <a:ln w="9525" cap="rnd">
                <a:solidFill>
                  <a:schemeClr val="bg1">
                    <a:lumMod val="50000"/>
                  </a:schemeClr>
                </a:solidFill>
                <a:roun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iSḻiḑê">
                <a:extLst>
                  <a:ext uri="{FF2B5EF4-FFF2-40B4-BE49-F238E27FC236}">
                    <a16:creationId xmlns:a16="http://schemas.microsoft.com/office/drawing/2014/main" id="{795AE52B-5114-4D71-8679-9D62E36B6A88}"/>
                  </a:ext>
                </a:extLst>
              </p:cNvPr>
              <p:cNvCxnSpPr/>
              <p:nvPr/>
            </p:nvCxnSpPr>
            <p:spPr>
              <a:xfrm>
                <a:off x="15240" y="1506878"/>
                <a:ext cx="1910918" cy="0"/>
              </a:xfrm>
              <a:prstGeom prst="line">
                <a:avLst/>
              </a:prstGeom>
              <a:ln w="9525" cap="rnd">
                <a:solidFill>
                  <a:schemeClr val="bg1">
                    <a:lumMod val="50000"/>
                  </a:schemeClr>
                </a:solidFill>
                <a:roun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DAF04FE4-B6E8-40FA-A3C4-D00CFC2A3950}"/>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72000"/>
                      </a14:imgEffect>
                    </a14:imgLayer>
                  </a14:imgProps>
                </a:ext>
                <a:ext uri="{28A0092B-C50C-407E-A947-70E740481C1C}">
                  <a14:useLocalDpi xmlns:a14="http://schemas.microsoft.com/office/drawing/2010/main" val="0"/>
                </a:ext>
              </a:extLst>
            </a:blip>
            <a:stretch>
              <a:fillRect/>
            </a:stretch>
          </p:blipFill>
          <p:spPr>
            <a:xfrm>
              <a:off x="594361" y="1180371"/>
              <a:ext cx="525362" cy="525362"/>
            </a:xfrm>
            <a:prstGeom prst="rect">
              <a:avLst/>
            </a:prstGeom>
            <a:ln>
              <a:noFill/>
            </a:ln>
            <a:effectLst>
              <a:outerShdw blurRad="292100" dist="139700" dir="2700000" sx="46000" sy="46000" algn="tl" rotWithShape="0">
                <a:srgbClr val="333333">
                  <a:alpha val="65000"/>
                </a:srgbClr>
              </a:outerShdw>
            </a:effectLst>
          </p:spPr>
        </p:pic>
      </p:grpSp>
      <p:sp>
        <p:nvSpPr>
          <p:cNvPr id="28" name="任意多边形: 形状 27">
            <a:extLst>
              <a:ext uri="{FF2B5EF4-FFF2-40B4-BE49-F238E27FC236}">
                <a16:creationId xmlns:a16="http://schemas.microsoft.com/office/drawing/2014/main" id="{98969834-07CF-4748-884B-CAE00197FCFF}"/>
              </a:ext>
            </a:extLst>
          </p:cNvPr>
          <p:cNvSpPr/>
          <p:nvPr/>
        </p:nvSpPr>
        <p:spPr>
          <a:xfrm>
            <a:off x="-1118149" y="4311932"/>
            <a:ext cx="11016216" cy="3788907"/>
          </a:xfrm>
          <a:custGeom>
            <a:avLst/>
            <a:gdLst>
              <a:gd name="connsiteX0" fmla="*/ 254584 w 11143251"/>
              <a:gd name="connsiteY0" fmla="*/ 1384185 h 3899724"/>
              <a:gd name="connsiteX1" fmla="*/ 3016834 w 11143251"/>
              <a:gd name="connsiteY1" fmla="*/ 12585 h 3899724"/>
              <a:gd name="connsiteX2" fmla="*/ 4845634 w 11143251"/>
              <a:gd name="connsiteY2" fmla="*/ 736485 h 3899724"/>
              <a:gd name="connsiteX3" fmla="*/ 6064834 w 11143251"/>
              <a:gd name="connsiteY3" fmla="*/ 1307985 h 3899724"/>
              <a:gd name="connsiteX4" fmla="*/ 7931734 w 11143251"/>
              <a:gd name="connsiteY4" fmla="*/ 526935 h 3899724"/>
              <a:gd name="connsiteX5" fmla="*/ 10484434 w 11143251"/>
              <a:gd name="connsiteY5" fmla="*/ 1936635 h 3899724"/>
              <a:gd name="connsiteX6" fmla="*/ 10751134 w 11143251"/>
              <a:gd name="connsiteY6" fmla="*/ 3251085 h 3899724"/>
              <a:gd name="connsiteX7" fmla="*/ 5683834 w 11143251"/>
              <a:gd name="connsiteY7" fmla="*/ 3898785 h 3899724"/>
              <a:gd name="connsiteX8" fmla="*/ 1226134 w 11143251"/>
              <a:gd name="connsiteY8" fmla="*/ 3384435 h 3899724"/>
              <a:gd name="connsiteX9" fmla="*/ 235534 w 11143251"/>
              <a:gd name="connsiteY9" fmla="*/ 2946285 h 3899724"/>
              <a:gd name="connsiteX10" fmla="*/ 254584 w 11143251"/>
              <a:gd name="connsiteY10" fmla="*/ 1384185 h 3899724"/>
              <a:gd name="connsiteX0" fmla="*/ 254584 w 11143251"/>
              <a:gd name="connsiteY0" fmla="*/ 1387004 h 3902543"/>
              <a:gd name="connsiteX1" fmla="*/ 3016834 w 11143251"/>
              <a:gd name="connsiteY1" fmla="*/ 15404 h 3902543"/>
              <a:gd name="connsiteX2" fmla="*/ 4845634 w 11143251"/>
              <a:gd name="connsiteY2" fmla="*/ 739304 h 3902543"/>
              <a:gd name="connsiteX3" fmla="*/ 6064834 w 11143251"/>
              <a:gd name="connsiteY3" fmla="*/ 1310804 h 3902543"/>
              <a:gd name="connsiteX4" fmla="*/ 7931734 w 11143251"/>
              <a:gd name="connsiteY4" fmla="*/ 529754 h 3902543"/>
              <a:gd name="connsiteX5" fmla="*/ 10484434 w 11143251"/>
              <a:gd name="connsiteY5" fmla="*/ 1939454 h 3902543"/>
              <a:gd name="connsiteX6" fmla="*/ 10751134 w 11143251"/>
              <a:gd name="connsiteY6" fmla="*/ 3253904 h 3902543"/>
              <a:gd name="connsiteX7" fmla="*/ 5683834 w 11143251"/>
              <a:gd name="connsiteY7" fmla="*/ 3901604 h 3902543"/>
              <a:gd name="connsiteX8" fmla="*/ 1226134 w 11143251"/>
              <a:gd name="connsiteY8" fmla="*/ 3387254 h 3902543"/>
              <a:gd name="connsiteX9" fmla="*/ 235534 w 11143251"/>
              <a:gd name="connsiteY9" fmla="*/ 2949104 h 3902543"/>
              <a:gd name="connsiteX10" fmla="*/ 254584 w 11143251"/>
              <a:gd name="connsiteY10" fmla="*/ 1387004 h 3902543"/>
              <a:gd name="connsiteX0" fmla="*/ 189953 w 11345320"/>
              <a:gd name="connsiteY0" fmla="*/ 1446470 h 3904859"/>
              <a:gd name="connsiteX1" fmla="*/ 3218903 w 11345320"/>
              <a:gd name="connsiteY1" fmla="*/ 17720 h 3904859"/>
              <a:gd name="connsiteX2" fmla="*/ 5047703 w 11345320"/>
              <a:gd name="connsiteY2" fmla="*/ 741620 h 3904859"/>
              <a:gd name="connsiteX3" fmla="*/ 6266903 w 11345320"/>
              <a:gd name="connsiteY3" fmla="*/ 1313120 h 3904859"/>
              <a:gd name="connsiteX4" fmla="*/ 8133803 w 11345320"/>
              <a:gd name="connsiteY4" fmla="*/ 532070 h 3904859"/>
              <a:gd name="connsiteX5" fmla="*/ 10686503 w 11345320"/>
              <a:gd name="connsiteY5" fmla="*/ 1941770 h 3904859"/>
              <a:gd name="connsiteX6" fmla="*/ 10953203 w 11345320"/>
              <a:gd name="connsiteY6" fmla="*/ 3256220 h 3904859"/>
              <a:gd name="connsiteX7" fmla="*/ 5885903 w 11345320"/>
              <a:gd name="connsiteY7" fmla="*/ 3903920 h 3904859"/>
              <a:gd name="connsiteX8" fmla="*/ 1428203 w 11345320"/>
              <a:gd name="connsiteY8" fmla="*/ 3389570 h 3904859"/>
              <a:gd name="connsiteX9" fmla="*/ 437603 w 11345320"/>
              <a:gd name="connsiteY9" fmla="*/ 2951420 h 3904859"/>
              <a:gd name="connsiteX10" fmla="*/ 189953 w 11345320"/>
              <a:gd name="connsiteY10" fmla="*/ 1446470 h 3904859"/>
              <a:gd name="connsiteX0" fmla="*/ 338147 w 11017264"/>
              <a:gd name="connsiteY0" fmla="*/ 1347420 h 3901059"/>
              <a:gd name="connsiteX1" fmla="*/ 2890847 w 11017264"/>
              <a:gd name="connsiteY1" fmla="*/ 13920 h 3901059"/>
              <a:gd name="connsiteX2" fmla="*/ 4719647 w 11017264"/>
              <a:gd name="connsiteY2" fmla="*/ 737820 h 3901059"/>
              <a:gd name="connsiteX3" fmla="*/ 5938847 w 11017264"/>
              <a:gd name="connsiteY3" fmla="*/ 1309320 h 3901059"/>
              <a:gd name="connsiteX4" fmla="*/ 7805747 w 11017264"/>
              <a:gd name="connsiteY4" fmla="*/ 528270 h 3901059"/>
              <a:gd name="connsiteX5" fmla="*/ 10358447 w 11017264"/>
              <a:gd name="connsiteY5" fmla="*/ 1937970 h 3901059"/>
              <a:gd name="connsiteX6" fmla="*/ 10625147 w 11017264"/>
              <a:gd name="connsiteY6" fmla="*/ 3252420 h 3901059"/>
              <a:gd name="connsiteX7" fmla="*/ 5557847 w 11017264"/>
              <a:gd name="connsiteY7" fmla="*/ 3900120 h 3901059"/>
              <a:gd name="connsiteX8" fmla="*/ 1100147 w 11017264"/>
              <a:gd name="connsiteY8" fmla="*/ 3385770 h 3901059"/>
              <a:gd name="connsiteX9" fmla="*/ 109547 w 11017264"/>
              <a:gd name="connsiteY9" fmla="*/ 2947620 h 3901059"/>
              <a:gd name="connsiteX10" fmla="*/ 338147 w 11017264"/>
              <a:gd name="connsiteY10" fmla="*/ 1347420 h 3901059"/>
              <a:gd name="connsiteX0" fmla="*/ 337099 w 11016216"/>
              <a:gd name="connsiteY0" fmla="*/ 1382425 h 3936064"/>
              <a:gd name="connsiteX1" fmla="*/ 2870749 w 11016216"/>
              <a:gd name="connsiteY1" fmla="*/ 10825 h 3936064"/>
              <a:gd name="connsiteX2" fmla="*/ 4718599 w 11016216"/>
              <a:gd name="connsiteY2" fmla="*/ 772825 h 3936064"/>
              <a:gd name="connsiteX3" fmla="*/ 5937799 w 11016216"/>
              <a:gd name="connsiteY3" fmla="*/ 1344325 h 3936064"/>
              <a:gd name="connsiteX4" fmla="*/ 7804699 w 11016216"/>
              <a:gd name="connsiteY4" fmla="*/ 563275 h 3936064"/>
              <a:gd name="connsiteX5" fmla="*/ 10357399 w 11016216"/>
              <a:gd name="connsiteY5" fmla="*/ 1972975 h 3936064"/>
              <a:gd name="connsiteX6" fmla="*/ 10624099 w 11016216"/>
              <a:gd name="connsiteY6" fmla="*/ 3287425 h 3936064"/>
              <a:gd name="connsiteX7" fmla="*/ 5556799 w 11016216"/>
              <a:gd name="connsiteY7" fmla="*/ 3935125 h 3936064"/>
              <a:gd name="connsiteX8" fmla="*/ 1099099 w 11016216"/>
              <a:gd name="connsiteY8" fmla="*/ 3420775 h 3936064"/>
              <a:gd name="connsiteX9" fmla="*/ 108499 w 11016216"/>
              <a:gd name="connsiteY9" fmla="*/ 2982625 h 3936064"/>
              <a:gd name="connsiteX10" fmla="*/ 337099 w 11016216"/>
              <a:gd name="connsiteY10" fmla="*/ 1382425 h 3936064"/>
              <a:gd name="connsiteX0" fmla="*/ 337099 w 11016216"/>
              <a:gd name="connsiteY0" fmla="*/ 1239474 h 3793113"/>
              <a:gd name="connsiteX1" fmla="*/ 2870749 w 11016216"/>
              <a:gd name="connsiteY1" fmla="*/ 13017 h 3793113"/>
              <a:gd name="connsiteX2" fmla="*/ 4718599 w 11016216"/>
              <a:gd name="connsiteY2" fmla="*/ 629874 h 3793113"/>
              <a:gd name="connsiteX3" fmla="*/ 5937799 w 11016216"/>
              <a:gd name="connsiteY3" fmla="*/ 1201374 h 3793113"/>
              <a:gd name="connsiteX4" fmla="*/ 7804699 w 11016216"/>
              <a:gd name="connsiteY4" fmla="*/ 420324 h 3793113"/>
              <a:gd name="connsiteX5" fmla="*/ 10357399 w 11016216"/>
              <a:gd name="connsiteY5" fmla="*/ 1830024 h 3793113"/>
              <a:gd name="connsiteX6" fmla="*/ 10624099 w 11016216"/>
              <a:gd name="connsiteY6" fmla="*/ 3144474 h 3793113"/>
              <a:gd name="connsiteX7" fmla="*/ 5556799 w 11016216"/>
              <a:gd name="connsiteY7" fmla="*/ 3792174 h 3793113"/>
              <a:gd name="connsiteX8" fmla="*/ 1099099 w 11016216"/>
              <a:gd name="connsiteY8" fmla="*/ 3277824 h 3793113"/>
              <a:gd name="connsiteX9" fmla="*/ 108499 w 11016216"/>
              <a:gd name="connsiteY9" fmla="*/ 2839674 h 3793113"/>
              <a:gd name="connsiteX10" fmla="*/ 337099 w 11016216"/>
              <a:gd name="connsiteY10" fmla="*/ 1239474 h 3793113"/>
              <a:gd name="connsiteX0" fmla="*/ 337099 w 11016216"/>
              <a:gd name="connsiteY0" fmla="*/ 1234527 h 3788166"/>
              <a:gd name="connsiteX1" fmla="*/ 2870749 w 11016216"/>
              <a:gd name="connsiteY1" fmla="*/ 8070 h 3788166"/>
              <a:gd name="connsiteX2" fmla="*/ 4689571 w 11016216"/>
              <a:gd name="connsiteY2" fmla="*/ 726527 h 3788166"/>
              <a:gd name="connsiteX3" fmla="*/ 5937799 w 11016216"/>
              <a:gd name="connsiteY3" fmla="*/ 1196427 h 3788166"/>
              <a:gd name="connsiteX4" fmla="*/ 7804699 w 11016216"/>
              <a:gd name="connsiteY4" fmla="*/ 415377 h 3788166"/>
              <a:gd name="connsiteX5" fmla="*/ 10357399 w 11016216"/>
              <a:gd name="connsiteY5" fmla="*/ 1825077 h 3788166"/>
              <a:gd name="connsiteX6" fmla="*/ 10624099 w 11016216"/>
              <a:gd name="connsiteY6" fmla="*/ 3139527 h 3788166"/>
              <a:gd name="connsiteX7" fmla="*/ 5556799 w 11016216"/>
              <a:gd name="connsiteY7" fmla="*/ 3787227 h 3788166"/>
              <a:gd name="connsiteX8" fmla="*/ 1099099 w 11016216"/>
              <a:gd name="connsiteY8" fmla="*/ 3272877 h 3788166"/>
              <a:gd name="connsiteX9" fmla="*/ 108499 w 11016216"/>
              <a:gd name="connsiteY9" fmla="*/ 2834727 h 3788166"/>
              <a:gd name="connsiteX10" fmla="*/ 337099 w 11016216"/>
              <a:gd name="connsiteY10" fmla="*/ 1234527 h 3788166"/>
              <a:gd name="connsiteX0" fmla="*/ 337099 w 11016216"/>
              <a:gd name="connsiteY0" fmla="*/ 1235268 h 3788907"/>
              <a:gd name="connsiteX1" fmla="*/ 2870749 w 11016216"/>
              <a:gd name="connsiteY1" fmla="*/ 8811 h 3788907"/>
              <a:gd name="connsiteX2" fmla="*/ 4689571 w 11016216"/>
              <a:gd name="connsiteY2" fmla="*/ 727268 h 3788907"/>
              <a:gd name="connsiteX3" fmla="*/ 5937799 w 11016216"/>
              <a:gd name="connsiteY3" fmla="*/ 1197168 h 3788907"/>
              <a:gd name="connsiteX4" fmla="*/ 7804699 w 11016216"/>
              <a:gd name="connsiteY4" fmla="*/ 416118 h 3788907"/>
              <a:gd name="connsiteX5" fmla="*/ 10357399 w 11016216"/>
              <a:gd name="connsiteY5" fmla="*/ 1825818 h 3788907"/>
              <a:gd name="connsiteX6" fmla="*/ 10624099 w 11016216"/>
              <a:gd name="connsiteY6" fmla="*/ 3140268 h 3788907"/>
              <a:gd name="connsiteX7" fmla="*/ 5556799 w 11016216"/>
              <a:gd name="connsiteY7" fmla="*/ 3787968 h 3788907"/>
              <a:gd name="connsiteX8" fmla="*/ 1099099 w 11016216"/>
              <a:gd name="connsiteY8" fmla="*/ 3273618 h 3788907"/>
              <a:gd name="connsiteX9" fmla="*/ 108499 w 11016216"/>
              <a:gd name="connsiteY9" fmla="*/ 2835468 h 3788907"/>
              <a:gd name="connsiteX10" fmla="*/ 337099 w 11016216"/>
              <a:gd name="connsiteY10" fmla="*/ 1235268 h 378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16" h="3788907">
                <a:moveTo>
                  <a:pt x="337099" y="1235268"/>
                </a:moveTo>
                <a:cubicBezTo>
                  <a:pt x="797474" y="764159"/>
                  <a:pt x="2145337" y="93478"/>
                  <a:pt x="2870749" y="8811"/>
                </a:cubicBezTo>
                <a:cubicBezTo>
                  <a:pt x="3596161" y="-75856"/>
                  <a:pt x="4163882" y="471152"/>
                  <a:pt x="4689571" y="727268"/>
                </a:cubicBezTo>
                <a:cubicBezTo>
                  <a:pt x="5215260" y="983384"/>
                  <a:pt x="5418611" y="1249026"/>
                  <a:pt x="5937799" y="1197168"/>
                </a:cubicBezTo>
                <a:cubicBezTo>
                  <a:pt x="6456987" y="1145310"/>
                  <a:pt x="7068099" y="311343"/>
                  <a:pt x="7804699" y="416118"/>
                </a:cubicBezTo>
                <a:cubicBezTo>
                  <a:pt x="8541299" y="520893"/>
                  <a:pt x="9887499" y="1371793"/>
                  <a:pt x="10357399" y="1825818"/>
                </a:cubicBezTo>
                <a:cubicBezTo>
                  <a:pt x="10827299" y="2279843"/>
                  <a:pt x="11424199" y="2813243"/>
                  <a:pt x="10624099" y="3140268"/>
                </a:cubicBezTo>
                <a:cubicBezTo>
                  <a:pt x="9823999" y="3467293"/>
                  <a:pt x="7144299" y="3765743"/>
                  <a:pt x="5556799" y="3787968"/>
                </a:cubicBezTo>
                <a:cubicBezTo>
                  <a:pt x="3969299" y="3810193"/>
                  <a:pt x="2007149" y="3432368"/>
                  <a:pt x="1099099" y="3273618"/>
                </a:cubicBezTo>
                <a:cubicBezTo>
                  <a:pt x="191049" y="3114868"/>
                  <a:pt x="235499" y="3175193"/>
                  <a:pt x="108499" y="2835468"/>
                </a:cubicBezTo>
                <a:cubicBezTo>
                  <a:pt x="-18501" y="2495743"/>
                  <a:pt x="-123276" y="1706377"/>
                  <a:pt x="337099" y="1235268"/>
                </a:cubicBezTo>
                <a:close/>
              </a:path>
            </a:pathLst>
          </a:custGeom>
          <a:solidFill>
            <a:schemeClr val="bg1">
              <a:lumMod val="95000"/>
            </a:schemeClr>
          </a:solidFill>
          <a:ln>
            <a:noFill/>
          </a:ln>
          <a:effectLst>
            <a:outerShdw blurRad="127000" dist="889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任意多边形: 形状 28">
            <a:extLst>
              <a:ext uri="{FF2B5EF4-FFF2-40B4-BE49-F238E27FC236}">
                <a16:creationId xmlns:a16="http://schemas.microsoft.com/office/drawing/2014/main" id="{43EAF194-59B6-4567-AF44-5B174A756C1F}"/>
              </a:ext>
            </a:extLst>
          </p:cNvPr>
          <p:cNvSpPr/>
          <p:nvPr/>
        </p:nvSpPr>
        <p:spPr>
          <a:xfrm>
            <a:off x="142241" y="4943878"/>
            <a:ext cx="13509363" cy="2704768"/>
          </a:xfrm>
          <a:custGeom>
            <a:avLst/>
            <a:gdLst>
              <a:gd name="connsiteX0" fmla="*/ 161545 w 13099194"/>
              <a:gd name="connsiteY0" fmla="*/ 821268 h 2765312"/>
              <a:gd name="connsiteX1" fmla="*/ 256795 w 13099194"/>
              <a:gd name="connsiteY1" fmla="*/ 745068 h 2765312"/>
              <a:gd name="connsiteX2" fmla="*/ 2333245 w 13099194"/>
              <a:gd name="connsiteY2" fmla="*/ 78318 h 2765312"/>
              <a:gd name="connsiteX3" fmla="*/ 5266945 w 13099194"/>
              <a:gd name="connsiteY3" fmla="*/ 859368 h 2765312"/>
              <a:gd name="connsiteX4" fmla="*/ 7171945 w 13099194"/>
              <a:gd name="connsiteY4" fmla="*/ 268818 h 2765312"/>
              <a:gd name="connsiteX5" fmla="*/ 8676895 w 13099194"/>
              <a:gd name="connsiteY5" fmla="*/ 783168 h 2765312"/>
              <a:gd name="connsiteX6" fmla="*/ 10219945 w 13099194"/>
              <a:gd name="connsiteY6" fmla="*/ 21168 h 2765312"/>
              <a:gd name="connsiteX7" fmla="*/ 12601195 w 13099194"/>
              <a:gd name="connsiteY7" fmla="*/ 1792818 h 2765312"/>
              <a:gd name="connsiteX8" fmla="*/ 12353545 w 13099194"/>
              <a:gd name="connsiteY8" fmla="*/ 2745318 h 2765312"/>
              <a:gd name="connsiteX9" fmla="*/ 4943095 w 13099194"/>
              <a:gd name="connsiteY9" fmla="*/ 2440518 h 2765312"/>
              <a:gd name="connsiteX10" fmla="*/ 523495 w 13099194"/>
              <a:gd name="connsiteY10" fmla="*/ 2440518 h 2765312"/>
              <a:gd name="connsiteX11" fmla="*/ 47245 w 13099194"/>
              <a:gd name="connsiteY11" fmla="*/ 1983318 h 2765312"/>
              <a:gd name="connsiteX12" fmla="*/ 161545 w 13099194"/>
              <a:gd name="connsiteY12" fmla="*/ 821268 h 2765312"/>
              <a:gd name="connsiteX0" fmla="*/ 161545 w 13099194"/>
              <a:gd name="connsiteY0" fmla="*/ 821268 h 2765312"/>
              <a:gd name="connsiteX1" fmla="*/ 256795 w 13099194"/>
              <a:gd name="connsiteY1" fmla="*/ 745068 h 2765312"/>
              <a:gd name="connsiteX2" fmla="*/ 1495045 w 13099194"/>
              <a:gd name="connsiteY2" fmla="*/ 78318 h 2765312"/>
              <a:gd name="connsiteX3" fmla="*/ 5266945 w 13099194"/>
              <a:gd name="connsiteY3" fmla="*/ 859368 h 2765312"/>
              <a:gd name="connsiteX4" fmla="*/ 7171945 w 13099194"/>
              <a:gd name="connsiteY4" fmla="*/ 268818 h 2765312"/>
              <a:gd name="connsiteX5" fmla="*/ 8676895 w 13099194"/>
              <a:gd name="connsiteY5" fmla="*/ 783168 h 2765312"/>
              <a:gd name="connsiteX6" fmla="*/ 10219945 w 13099194"/>
              <a:gd name="connsiteY6" fmla="*/ 21168 h 2765312"/>
              <a:gd name="connsiteX7" fmla="*/ 12601195 w 13099194"/>
              <a:gd name="connsiteY7" fmla="*/ 1792818 h 2765312"/>
              <a:gd name="connsiteX8" fmla="*/ 12353545 w 13099194"/>
              <a:gd name="connsiteY8" fmla="*/ 2745318 h 2765312"/>
              <a:gd name="connsiteX9" fmla="*/ 4943095 w 13099194"/>
              <a:gd name="connsiteY9" fmla="*/ 2440518 h 2765312"/>
              <a:gd name="connsiteX10" fmla="*/ 523495 w 13099194"/>
              <a:gd name="connsiteY10" fmla="*/ 2440518 h 2765312"/>
              <a:gd name="connsiteX11" fmla="*/ 47245 w 13099194"/>
              <a:gd name="connsiteY11" fmla="*/ 1983318 h 2765312"/>
              <a:gd name="connsiteX12" fmla="*/ 161545 w 13099194"/>
              <a:gd name="connsiteY12" fmla="*/ 821268 h 2765312"/>
              <a:gd name="connsiteX0" fmla="*/ 2638 w 13492737"/>
              <a:gd name="connsiteY0" fmla="*/ 1621368 h 2765312"/>
              <a:gd name="connsiteX1" fmla="*/ 650338 w 13492737"/>
              <a:gd name="connsiteY1" fmla="*/ 745068 h 2765312"/>
              <a:gd name="connsiteX2" fmla="*/ 1888588 w 13492737"/>
              <a:gd name="connsiteY2" fmla="*/ 78318 h 2765312"/>
              <a:gd name="connsiteX3" fmla="*/ 5660488 w 13492737"/>
              <a:gd name="connsiteY3" fmla="*/ 859368 h 2765312"/>
              <a:gd name="connsiteX4" fmla="*/ 7565488 w 13492737"/>
              <a:gd name="connsiteY4" fmla="*/ 268818 h 2765312"/>
              <a:gd name="connsiteX5" fmla="*/ 9070438 w 13492737"/>
              <a:gd name="connsiteY5" fmla="*/ 783168 h 2765312"/>
              <a:gd name="connsiteX6" fmla="*/ 10613488 w 13492737"/>
              <a:gd name="connsiteY6" fmla="*/ 21168 h 2765312"/>
              <a:gd name="connsiteX7" fmla="*/ 12994738 w 13492737"/>
              <a:gd name="connsiteY7" fmla="*/ 1792818 h 2765312"/>
              <a:gd name="connsiteX8" fmla="*/ 12747088 w 13492737"/>
              <a:gd name="connsiteY8" fmla="*/ 2745318 h 2765312"/>
              <a:gd name="connsiteX9" fmla="*/ 5336638 w 13492737"/>
              <a:gd name="connsiteY9" fmla="*/ 2440518 h 2765312"/>
              <a:gd name="connsiteX10" fmla="*/ 917038 w 13492737"/>
              <a:gd name="connsiteY10" fmla="*/ 2440518 h 2765312"/>
              <a:gd name="connsiteX11" fmla="*/ 440788 w 13492737"/>
              <a:gd name="connsiteY11" fmla="*/ 1983318 h 2765312"/>
              <a:gd name="connsiteX12" fmla="*/ 2638 w 13492737"/>
              <a:gd name="connsiteY12" fmla="*/ 1621368 h 2765312"/>
              <a:gd name="connsiteX0" fmla="*/ 26 w 13490125"/>
              <a:gd name="connsiteY0" fmla="*/ 1621368 h 2765312"/>
              <a:gd name="connsiteX1" fmla="*/ 457226 w 13490125"/>
              <a:gd name="connsiteY1" fmla="*/ 1011768 h 2765312"/>
              <a:gd name="connsiteX2" fmla="*/ 1885976 w 13490125"/>
              <a:gd name="connsiteY2" fmla="*/ 78318 h 2765312"/>
              <a:gd name="connsiteX3" fmla="*/ 5657876 w 13490125"/>
              <a:gd name="connsiteY3" fmla="*/ 859368 h 2765312"/>
              <a:gd name="connsiteX4" fmla="*/ 7562876 w 13490125"/>
              <a:gd name="connsiteY4" fmla="*/ 268818 h 2765312"/>
              <a:gd name="connsiteX5" fmla="*/ 9067826 w 13490125"/>
              <a:gd name="connsiteY5" fmla="*/ 783168 h 2765312"/>
              <a:gd name="connsiteX6" fmla="*/ 10610876 w 13490125"/>
              <a:gd name="connsiteY6" fmla="*/ 21168 h 2765312"/>
              <a:gd name="connsiteX7" fmla="*/ 12992126 w 13490125"/>
              <a:gd name="connsiteY7" fmla="*/ 1792818 h 2765312"/>
              <a:gd name="connsiteX8" fmla="*/ 12744476 w 13490125"/>
              <a:gd name="connsiteY8" fmla="*/ 2745318 h 2765312"/>
              <a:gd name="connsiteX9" fmla="*/ 5334026 w 13490125"/>
              <a:gd name="connsiteY9" fmla="*/ 2440518 h 2765312"/>
              <a:gd name="connsiteX10" fmla="*/ 914426 w 13490125"/>
              <a:gd name="connsiteY10" fmla="*/ 2440518 h 2765312"/>
              <a:gd name="connsiteX11" fmla="*/ 438176 w 13490125"/>
              <a:gd name="connsiteY11" fmla="*/ 1983318 h 2765312"/>
              <a:gd name="connsiteX12" fmla="*/ 26 w 13490125"/>
              <a:gd name="connsiteY12" fmla="*/ 1621368 h 2765312"/>
              <a:gd name="connsiteX0" fmla="*/ 26 w 13490125"/>
              <a:gd name="connsiteY0" fmla="*/ 1621368 h 2765312"/>
              <a:gd name="connsiteX1" fmla="*/ 457226 w 13490125"/>
              <a:gd name="connsiteY1" fmla="*/ 1011768 h 2765312"/>
              <a:gd name="connsiteX2" fmla="*/ 1885976 w 13490125"/>
              <a:gd name="connsiteY2" fmla="*/ 78318 h 2765312"/>
              <a:gd name="connsiteX3" fmla="*/ 5657876 w 13490125"/>
              <a:gd name="connsiteY3" fmla="*/ 859368 h 2765312"/>
              <a:gd name="connsiteX4" fmla="*/ 7562876 w 13490125"/>
              <a:gd name="connsiteY4" fmla="*/ 268818 h 2765312"/>
              <a:gd name="connsiteX5" fmla="*/ 9067826 w 13490125"/>
              <a:gd name="connsiteY5" fmla="*/ 783168 h 2765312"/>
              <a:gd name="connsiteX6" fmla="*/ 10610876 w 13490125"/>
              <a:gd name="connsiteY6" fmla="*/ 21168 h 2765312"/>
              <a:gd name="connsiteX7" fmla="*/ 12992126 w 13490125"/>
              <a:gd name="connsiteY7" fmla="*/ 1792818 h 2765312"/>
              <a:gd name="connsiteX8" fmla="*/ 12744476 w 13490125"/>
              <a:gd name="connsiteY8" fmla="*/ 2745318 h 2765312"/>
              <a:gd name="connsiteX9" fmla="*/ 5334026 w 13490125"/>
              <a:gd name="connsiteY9" fmla="*/ 2440518 h 2765312"/>
              <a:gd name="connsiteX10" fmla="*/ 914426 w 13490125"/>
              <a:gd name="connsiteY10" fmla="*/ 2440518 h 2765312"/>
              <a:gd name="connsiteX11" fmla="*/ 438176 w 13490125"/>
              <a:gd name="connsiteY11" fmla="*/ 1983318 h 2765312"/>
              <a:gd name="connsiteX12" fmla="*/ 26 w 13490125"/>
              <a:gd name="connsiteY12" fmla="*/ 1621368 h 2765312"/>
              <a:gd name="connsiteX0" fmla="*/ 26 w 13490125"/>
              <a:gd name="connsiteY0" fmla="*/ 1621368 h 2765312"/>
              <a:gd name="connsiteX1" fmla="*/ 457226 w 13490125"/>
              <a:gd name="connsiteY1" fmla="*/ 1011768 h 2765312"/>
              <a:gd name="connsiteX2" fmla="*/ 1885976 w 13490125"/>
              <a:gd name="connsiteY2" fmla="*/ 78318 h 2765312"/>
              <a:gd name="connsiteX3" fmla="*/ 4857776 w 13490125"/>
              <a:gd name="connsiteY3" fmla="*/ 1697568 h 2765312"/>
              <a:gd name="connsiteX4" fmla="*/ 7562876 w 13490125"/>
              <a:gd name="connsiteY4" fmla="*/ 268818 h 2765312"/>
              <a:gd name="connsiteX5" fmla="*/ 9067826 w 13490125"/>
              <a:gd name="connsiteY5" fmla="*/ 783168 h 2765312"/>
              <a:gd name="connsiteX6" fmla="*/ 10610876 w 13490125"/>
              <a:gd name="connsiteY6" fmla="*/ 21168 h 2765312"/>
              <a:gd name="connsiteX7" fmla="*/ 12992126 w 13490125"/>
              <a:gd name="connsiteY7" fmla="*/ 1792818 h 2765312"/>
              <a:gd name="connsiteX8" fmla="*/ 12744476 w 13490125"/>
              <a:gd name="connsiteY8" fmla="*/ 2745318 h 2765312"/>
              <a:gd name="connsiteX9" fmla="*/ 5334026 w 13490125"/>
              <a:gd name="connsiteY9" fmla="*/ 2440518 h 2765312"/>
              <a:gd name="connsiteX10" fmla="*/ 914426 w 13490125"/>
              <a:gd name="connsiteY10" fmla="*/ 2440518 h 2765312"/>
              <a:gd name="connsiteX11" fmla="*/ 438176 w 13490125"/>
              <a:gd name="connsiteY11" fmla="*/ 1983318 h 2765312"/>
              <a:gd name="connsiteX12" fmla="*/ 26 w 13490125"/>
              <a:gd name="connsiteY12" fmla="*/ 1621368 h 2765312"/>
              <a:gd name="connsiteX0" fmla="*/ 26 w 13490125"/>
              <a:gd name="connsiteY0" fmla="*/ 1621763 h 2765707"/>
              <a:gd name="connsiteX1" fmla="*/ 457226 w 13490125"/>
              <a:gd name="connsiteY1" fmla="*/ 1012163 h 2765707"/>
              <a:gd name="connsiteX2" fmla="*/ 1885976 w 13490125"/>
              <a:gd name="connsiteY2" fmla="*/ 78713 h 2765707"/>
              <a:gd name="connsiteX3" fmla="*/ 4857776 w 13490125"/>
              <a:gd name="connsiteY3" fmla="*/ 1697963 h 2765707"/>
              <a:gd name="connsiteX4" fmla="*/ 6877076 w 13490125"/>
              <a:gd name="connsiteY4" fmla="*/ 383513 h 2765707"/>
              <a:gd name="connsiteX5" fmla="*/ 9067826 w 13490125"/>
              <a:gd name="connsiteY5" fmla="*/ 783563 h 2765707"/>
              <a:gd name="connsiteX6" fmla="*/ 10610876 w 13490125"/>
              <a:gd name="connsiteY6" fmla="*/ 21563 h 2765707"/>
              <a:gd name="connsiteX7" fmla="*/ 12992126 w 13490125"/>
              <a:gd name="connsiteY7" fmla="*/ 1793213 h 2765707"/>
              <a:gd name="connsiteX8" fmla="*/ 12744476 w 13490125"/>
              <a:gd name="connsiteY8" fmla="*/ 2745713 h 2765707"/>
              <a:gd name="connsiteX9" fmla="*/ 5334026 w 13490125"/>
              <a:gd name="connsiteY9" fmla="*/ 2440913 h 2765707"/>
              <a:gd name="connsiteX10" fmla="*/ 914426 w 13490125"/>
              <a:gd name="connsiteY10" fmla="*/ 2440913 h 2765707"/>
              <a:gd name="connsiteX11" fmla="*/ 438176 w 13490125"/>
              <a:gd name="connsiteY11" fmla="*/ 1983713 h 2765707"/>
              <a:gd name="connsiteX12" fmla="*/ 26 w 13490125"/>
              <a:gd name="connsiteY12" fmla="*/ 1621763 h 2765707"/>
              <a:gd name="connsiteX0" fmla="*/ 26 w 13490125"/>
              <a:gd name="connsiteY0" fmla="*/ 1616741 h 2760685"/>
              <a:gd name="connsiteX1" fmla="*/ 457226 w 13490125"/>
              <a:gd name="connsiteY1" fmla="*/ 1007141 h 2760685"/>
              <a:gd name="connsiteX2" fmla="*/ 1885976 w 13490125"/>
              <a:gd name="connsiteY2" fmla="*/ 73691 h 2760685"/>
              <a:gd name="connsiteX3" fmla="*/ 4857776 w 13490125"/>
              <a:gd name="connsiteY3" fmla="*/ 1692941 h 2760685"/>
              <a:gd name="connsiteX4" fmla="*/ 6877076 w 13490125"/>
              <a:gd name="connsiteY4" fmla="*/ 378491 h 2760685"/>
              <a:gd name="connsiteX5" fmla="*/ 8858276 w 13490125"/>
              <a:gd name="connsiteY5" fmla="*/ 873791 h 2760685"/>
              <a:gd name="connsiteX6" fmla="*/ 10610876 w 13490125"/>
              <a:gd name="connsiteY6" fmla="*/ 16541 h 2760685"/>
              <a:gd name="connsiteX7" fmla="*/ 12992126 w 13490125"/>
              <a:gd name="connsiteY7" fmla="*/ 1788191 h 2760685"/>
              <a:gd name="connsiteX8" fmla="*/ 12744476 w 13490125"/>
              <a:gd name="connsiteY8" fmla="*/ 2740691 h 2760685"/>
              <a:gd name="connsiteX9" fmla="*/ 5334026 w 13490125"/>
              <a:gd name="connsiteY9" fmla="*/ 2435891 h 2760685"/>
              <a:gd name="connsiteX10" fmla="*/ 914426 w 13490125"/>
              <a:gd name="connsiteY10" fmla="*/ 2435891 h 2760685"/>
              <a:gd name="connsiteX11" fmla="*/ 438176 w 13490125"/>
              <a:gd name="connsiteY11" fmla="*/ 1978691 h 2760685"/>
              <a:gd name="connsiteX12" fmla="*/ 26 w 13490125"/>
              <a:gd name="connsiteY12" fmla="*/ 1616741 h 2760685"/>
              <a:gd name="connsiteX0" fmla="*/ 26 w 13499472"/>
              <a:gd name="connsiteY0" fmla="*/ 1748507 h 2892451"/>
              <a:gd name="connsiteX1" fmla="*/ 457226 w 13499472"/>
              <a:gd name="connsiteY1" fmla="*/ 1138907 h 2892451"/>
              <a:gd name="connsiteX2" fmla="*/ 1885976 w 13499472"/>
              <a:gd name="connsiteY2" fmla="*/ 205457 h 2892451"/>
              <a:gd name="connsiteX3" fmla="*/ 4857776 w 13499472"/>
              <a:gd name="connsiteY3" fmla="*/ 1824707 h 2892451"/>
              <a:gd name="connsiteX4" fmla="*/ 6877076 w 13499472"/>
              <a:gd name="connsiteY4" fmla="*/ 510257 h 2892451"/>
              <a:gd name="connsiteX5" fmla="*/ 8858276 w 13499472"/>
              <a:gd name="connsiteY5" fmla="*/ 1005557 h 2892451"/>
              <a:gd name="connsiteX6" fmla="*/ 10439426 w 13499472"/>
              <a:gd name="connsiteY6" fmla="*/ 14957 h 2892451"/>
              <a:gd name="connsiteX7" fmla="*/ 12992126 w 13499472"/>
              <a:gd name="connsiteY7" fmla="*/ 1919957 h 2892451"/>
              <a:gd name="connsiteX8" fmla="*/ 12744476 w 13499472"/>
              <a:gd name="connsiteY8" fmla="*/ 2872457 h 2892451"/>
              <a:gd name="connsiteX9" fmla="*/ 5334026 w 13499472"/>
              <a:gd name="connsiteY9" fmla="*/ 2567657 h 2892451"/>
              <a:gd name="connsiteX10" fmla="*/ 914426 w 13499472"/>
              <a:gd name="connsiteY10" fmla="*/ 2567657 h 2892451"/>
              <a:gd name="connsiteX11" fmla="*/ 438176 w 13499472"/>
              <a:gd name="connsiteY11" fmla="*/ 2110457 h 2892451"/>
              <a:gd name="connsiteX12" fmla="*/ 26 w 13499472"/>
              <a:gd name="connsiteY12" fmla="*/ 1748507 h 2892451"/>
              <a:gd name="connsiteX0" fmla="*/ 26 w 13518214"/>
              <a:gd name="connsiteY0" fmla="*/ 1753805 h 2889911"/>
              <a:gd name="connsiteX1" fmla="*/ 457226 w 13518214"/>
              <a:gd name="connsiteY1" fmla="*/ 1144205 h 2889911"/>
              <a:gd name="connsiteX2" fmla="*/ 1885976 w 13518214"/>
              <a:gd name="connsiteY2" fmla="*/ 210755 h 2889911"/>
              <a:gd name="connsiteX3" fmla="*/ 4857776 w 13518214"/>
              <a:gd name="connsiteY3" fmla="*/ 1830005 h 2889911"/>
              <a:gd name="connsiteX4" fmla="*/ 6877076 w 13518214"/>
              <a:gd name="connsiteY4" fmla="*/ 515555 h 2889911"/>
              <a:gd name="connsiteX5" fmla="*/ 8858276 w 13518214"/>
              <a:gd name="connsiteY5" fmla="*/ 1010855 h 2889911"/>
              <a:gd name="connsiteX6" fmla="*/ 10439426 w 13518214"/>
              <a:gd name="connsiteY6" fmla="*/ 20255 h 2889911"/>
              <a:gd name="connsiteX7" fmla="*/ 13030226 w 13518214"/>
              <a:gd name="connsiteY7" fmla="*/ 2096705 h 2889911"/>
              <a:gd name="connsiteX8" fmla="*/ 12744476 w 13518214"/>
              <a:gd name="connsiteY8" fmla="*/ 2877755 h 2889911"/>
              <a:gd name="connsiteX9" fmla="*/ 5334026 w 13518214"/>
              <a:gd name="connsiteY9" fmla="*/ 2572955 h 2889911"/>
              <a:gd name="connsiteX10" fmla="*/ 914426 w 13518214"/>
              <a:gd name="connsiteY10" fmla="*/ 2572955 h 2889911"/>
              <a:gd name="connsiteX11" fmla="*/ 438176 w 13518214"/>
              <a:gd name="connsiteY11" fmla="*/ 2115755 h 2889911"/>
              <a:gd name="connsiteX12" fmla="*/ 26 w 13518214"/>
              <a:gd name="connsiteY12" fmla="*/ 1753805 h 2889911"/>
              <a:gd name="connsiteX0" fmla="*/ 26 w 13518214"/>
              <a:gd name="connsiteY0" fmla="*/ 1754066 h 2890172"/>
              <a:gd name="connsiteX1" fmla="*/ 457226 w 13518214"/>
              <a:gd name="connsiteY1" fmla="*/ 1144466 h 2890172"/>
              <a:gd name="connsiteX2" fmla="*/ 1885976 w 13518214"/>
              <a:gd name="connsiteY2" fmla="*/ 211016 h 2890172"/>
              <a:gd name="connsiteX3" fmla="*/ 4857776 w 13518214"/>
              <a:gd name="connsiteY3" fmla="*/ 1830266 h 2890172"/>
              <a:gd name="connsiteX4" fmla="*/ 6705626 w 13518214"/>
              <a:gd name="connsiteY4" fmla="*/ 611066 h 2890172"/>
              <a:gd name="connsiteX5" fmla="*/ 8858276 w 13518214"/>
              <a:gd name="connsiteY5" fmla="*/ 1011116 h 2890172"/>
              <a:gd name="connsiteX6" fmla="*/ 10439426 w 13518214"/>
              <a:gd name="connsiteY6" fmla="*/ 20516 h 2890172"/>
              <a:gd name="connsiteX7" fmla="*/ 13030226 w 13518214"/>
              <a:gd name="connsiteY7" fmla="*/ 2096966 h 2890172"/>
              <a:gd name="connsiteX8" fmla="*/ 12744476 w 13518214"/>
              <a:gd name="connsiteY8" fmla="*/ 2878016 h 2890172"/>
              <a:gd name="connsiteX9" fmla="*/ 5334026 w 13518214"/>
              <a:gd name="connsiteY9" fmla="*/ 2573216 h 2890172"/>
              <a:gd name="connsiteX10" fmla="*/ 914426 w 13518214"/>
              <a:gd name="connsiteY10" fmla="*/ 2573216 h 2890172"/>
              <a:gd name="connsiteX11" fmla="*/ 438176 w 13518214"/>
              <a:gd name="connsiteY11" fmla="*/ 2116016 h 2890172"/>
              <a:gd name="connsiteX12" fmla="*/ 26 w 13518214"/>
              <a:gd name="connsiteY12" fmla="*/ 1754066 h 2890172"/>
              <a:gd name="connsiteX0" fmla="*/ 26 w 13518214"/>
              <a:gd name="connsiteY0" fmla="*/ 1754066 h 2890172"/>
              <a:gd name="connsiteX1" fmla="*/ 457226 w 13518214"/>
              <a:gd name="connsiteY1" fmla="*/ 1144466 h 2890172"/>
              <a:gd name="connsiteX2" fmla="*/ 1885976 w 13518214"/>
              <a:gd name="connsiteY2" fmla="*/ 211016 h 2890172"/>
              <a:gd name="connsiteX3" fmla="*/ 4572026 w 13518214"/>
              <a:gd name="connsiteY3" fmla="*/ 1658816 h 2890172"/>
              <a:gd name="connsiteX4" fmla="*/ 6705626 w 13518214"/>
              <a:gd name="connsiteY4" fmla="*/ 611066 h 2890172"/>
              <a:gd name="connsiteX5" fmla="*/ 8858276 w 13518214"/>
              <a:gd name="connsiteY5" fmla="*/ 1011116 h 2890172"/>
              <a:gd name="connsiteX6" fmla="*/ 10439426 w 13518214"/>
              <a:gd name="connsiteY6" fmla="*/ 20516 h 2890172"/>
              <a:gd name="connsiteX7" fmla="*/ 13030226 w 13518214"/>
              <a:gd name="connsiteY7" fmla="*/ 2096966 h 2890172"/>
              <a:gd name="connsiteX8" fmla="*/ 12744476 w 13518214"/>
              <a:gd name="connsiteY8" fmla="*/ 2878016 h 2890172"/>
              <a:gd name="connsiteX9" fmla="*/ 5334026 w 13518214"/>
              <a:gd name="connsiteY9" fmla="*/ 2573216 h 2890172"/>
              <a:gd name="connsiteX10" fmla="*/ 914426 w 13518214"/>
              <a:gd name="connsiteY10" fmla="*/ 2573216 h 2890172"/>
              <a:gd name="connsiteX11" fmla="*/ 438176 w 13518214"/>
              <a:gd name="connsiteY11" fmla="*/ 2116016 h 2890172"/>
              <a:gd name="connsiteX12" fmla="*/ 26 w 13518214"/>
              <a:gd name="connsiteY12" fmla="*/ 1754066 h 2890172"/>
              <a:gd name="connsiteX0" fmla="*/ 26 w 13518214"/>
              <a:gd name="connsiteY0" fmla="*/ 1754066 h 2890172"/>
              <a:gd name="connsiteX1" fmla="*/ 457226 w 13518214"/>
              <a:gd name="connsiteY1" fmla="*/ 1144466 h 2890172"/>
              <a:gd name="connsiteX2" fmla="*/ 2038376 w 13518214"/>
              <a:gd name="connsiteY2" fmla="*/ 191966 h 2890172"/>
              <a:gd name="connsiteX3" fmla="*/ 4572026 w 13518214"/>
              <a:gd name="connsiteY3" fmla="*/ 1658816 h 2890172"/>
              <a:gd name="connsiteX4" fmla="*/ 6705626 w 13518214"/>
              <a:gd name="connsiteY4" fmla="*/ 611066 h 2890172"/>
              <a:gd name="connsiteX5" fmla="*/ 8858276 w 13518214"/>
              <a:gd name="connsiteY5" fmla="*/ 1011116 h 2890172"/>
              <a:gd name="connsiteX6" fmla="*/ 10439426 w 13518214"/>
              <a:gd name="connsiteY6" fmla="*/ 20516 h 2890172"/>
              <a:gd name="connsiteX7" fmla="*/ 13030226 w 13518214"/>
              <a:gd name="connsiteY7" fmla="*/ 2096966 h 2890172"/>
              <a:gd name="connsiteX8" fmla="*/ 12744476 w 13518214"/>
              <a:gd name="connsiteY8" fmla="*/ 2878016 h 2890172"/>
              <a:gd name="connsiteX9" fmla="*/ 5334026 w 13518214"/>
              <a:gd name="connsiteY9" fmla="*/ 2573216 h 2890172"/>
              <a:gd name="connsiteX10" fmla="*/ 914426 w 13518214"/>
              <a:gd name="connsiteY10" fmla="*/ 2573216 h 2890172"/>
              <a:gd name="connsiteX11" fmla="*/ 438176 w 13518214"/>
              <a:gd name="connsiteY11" fmla="*/ 2116016 h 2890172"/>
              <a:gd name="connsiteX12" fmla="*/ 26 w 13518214"/>
              <a:gd name="connsiteY12" fmla="*/ 1754066 h 2890172"/>
              <a:gd name="connsiteX0" fmla="*/ 26 w 13509363"/>
              <a:gd name="connsiteY0" fmla="*/ 1568662 h 2704768"/>
              <a:gd name="connsiteX1" fmla="*/ 457226 w 13509363"/>
              <a:gd name="connsiteY1" fmla="*/ 959062 h 2704768"/>
              <a:gd name="connsiteX2" fmla="*/ 2038376 w 13509363"/>
              <a:gd name="connsiteY2" fmla="*/ 6562 h 2704768"/>
              <a:gd name="connsiteX3" fmla="*/ 4572026 w 13509363"/>
              <a:gd name="connsiteY3" fmla="*/ 1473412 h 2704768"/>
              <a:gd name="connsiteX4" fmla="*/ 6705626 w 13509363"/>
              <a:gd name="connsiteY4" fmla="*/ 425662 h 2704768"/>
              <a:gd name="connsiteX5" fmla="*/ 8858276 w 13509363"/>
              <a:gd name="connsiteY5" fmla="*/ 825712 h 2704768"/>
              <a:gd name="connsiteX6" fmla="*/ 10597687 w 13509363"/>
              <a:gd name="connsiteY6" fmla="*/ 63712 h 2704768"/>
              <a:gd name="connsiteX7" fmla="*/ 13030226 w 13509363"/>
              <a:gd name="connsiteY7" fmla="*/ 1911562 h 2704768"/>
              <a:gd name="connsiteX8" fmla="*/ 12744476 w 13509363"/>
              <a:gd name="connsiteY8" fmla="*/ 2692612 h 2704768"/>
              <a:gd name="connsiteX9" fmla="*/ 5334026 w 13509363"/>
              <a:gd name="connsiteY9" fmla="*/ 2387812 h 2704768"/>
              <a:gd name="connsiteX10" fmla="*/ 914426 w 13509363"/>
              <a:gd name="connsiteY10" fmla="*/ 2387812 h 2704768"/>
              <a:gd name="connsiteX11" fmla="*/ 438176 w 13509363"/>
              <a:gd name="connsiteY11" fmla="*/ 1930612 h 2704768"/>
              <a:gd name="connsiteX12" fmla="*/ 26 w 13509363"/>
              <a:gd name="connsiteY12" fmla="*/ 1568662 h 27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09363" h="2704768">
                <a:moveTo>
                  <a:pt x="26" y="1568662"/>
                </a:moveTo>
                <a:cubicBezTo>
                  <a:pt x="3201" y="1406737"/>
                  <a:pt x="117501" y="1219412"/>
                  <a:pt x="457226" y="959062"/>
                </a:cubicBezTo>
                <a:cubicBezTo>
                  <a:pt x="796951" y="698712"/>
                  <a:pt x="1352576" y="-79163"/>
                  <a:pt x="2038376" y="6562"/>
                </a:cubicBezTo>
                <a:cubicBezTo>
                  <a:pt x="2724176" y="92287"/>
                  <a:pt x="3794151" y="1403562"/>
                  <a:pt x="4572026" y="1473412"/>
                </a:cubicBezTo>
                <a:cubicBezTo>
                  <a:pt x="5349901" y="1543262"/>
                  <a:pt x="5991251" y="533612"/>
                  <a:pt x="6705626" y="425662"/>
                </a:cubicBezTo>
                <a:cubicBezTo>
                  <a:pt x="7420001" y="317712"/>
                  <a:pt x="8209599" y="886037"/>
                  <a:pt x="8858276" y="825712"/>
                </a:cubicBezTo>
                <a:cubicBezTo>
                  <a:pt x="9506953" y="765387"/>
                  <a:pt x="9902362" y="-117263"/>
                  <a:pt x="10597687" y="63712"/>
                </a:cubicBezTo>
                <a:cubicBezTo>
                  <a:pt x="11293012" y="244687"/>
                  <a:pt x="12672428" y="1473412"/>
                  <a:pt x="13030226" y="1911562"/>
                </a:cubicBezTo>
                <a:cubicBezTo>
                  <a:pt x="13388024" y="2349712"/>
                  <a:pt x="14027176" y="2613237"/>
                  <a:pt x="12744476" y="2692612"/>
                </a:cubicBezTo>
                <a:cubicBezTo>
                  <a:pt x="11461776" y="2771987"/>
                  <a:pt x="7305701" y="2438612"/>
                  <a:pt x="5334026" y="2387812"/>
                </a:cubicBezTo>
                <a:cubicBezTo>
                  <a:pt x="3362351" y="2337012"/>
                  <a:pt x="1730401" y="2464012"/>
                  <a:pt x="914426" y="2387812"/>
                </a:cubicBezTo>
                <a:cubicBezTo>
                  <a:pt x="98451" y="2311612"/>
                  <a:pt x="590576" y="2067137"/>
                  <a:pt x="438176" y="1930612"/>
                </a:cubicBezTo>
                <a:cubicBezTo>
                  <a:pt x="285776" y="1794087"/>
                  <a:pt x="-3149" y="1730587"/>
                  <a:pt x="26" y="1568662"/>
                </a:cubicBezTo>
                <a:close/>
              </a:path>
            </a:pathLst>
          </a:custGeom>
          <a:solidFill>
            <a:schemeClr val="bg2">
              <a:lumMod val="90000"/>
            </a:schemeClr>
          </a:solidFill>
          <a:ln>
            <a:noFill/>
          </a:ln>
          <a:effectLst>
            <a:outerShdw blurRad="127000" dist="889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D551B4DA-B31A-4D2D-B121-B97EAFA39EFA}"/>
              </a:ext>
            </a:extLst>
          </p:cNvPr>
          <p:cNvSpPr/>
          <p:nvPr/>
        </p:nvSpPr>
        <p:spPr>
          <a:xfrm>
            <a:off x="1446679" y="5156839"/>
            <a:ext cx="11780680" cy="3125510"/>
          </a:xfrm>
          <a:custGeom>
            <a:avLst/>
            <a:gdLst>
              <a:gd name="connsiteX0" fmla="*/ 210671 w 11780680"/>
              <a:gd name="connsiteY0" fmla="*/ 1200431 h 3239813"/>
              <a:gd name="connsiteX1" fmla="*/ 2306171 w 11780680"/>
              <a:gd name="connsiteY1" fmla="*/ 419381 h 3239813"/>
              <a:gd name="connsiteX2" fmla="*/ 4687421 w 11780680"/>
              <a:gd name="connsiteY2" fmla="*/ 1752881 h 3239813"/>
              <a:gd name="connsiteX3" fmla="*/ 7163921 w 11780680"/>
              <a:gd name="connsiteY3" fmla="*/ 19331 h 3239813"/>
              <a:gd name="connsiteX4" fmla="*/ 8973671 w 11780680"/>
              <a:gd name="connsiteY4" fmla="*/ 781331 h 3239813"/>
              <a:gd name="connsiteX5" fmla="*/ 10097621 w 11780680"/>
              <a:gd name="connsiteY5" fmla="*/ 114581 h 3239813"/>
              <a:gd name="connsiteX6" fmla="*/ 11297771 w 11780680"/>
              <a:gd name="connsiteY6" fmla="*/ 876581 h 3239813"/>
              <a:gd name="connsiteX7" fmla="*/ 11774021 w 11780680"/>
              <a:gd name="connsiteY7" fmla="*/ 1048031 h 3239813"/>
              <a:gd name="connsiteX8" fmla="*/ 10992971 w 11780680"/>
              <a:gd name="connsiteY8" fmla="*/ 2686331 h 3239813"/>
              <a:gd name="connsiteX9" fmla="*/ 10021421 w 11780680"/>
              <a:gd name="connsiteY9" fmla="*/ 3238781 h 3239813"/>
              <a:gd name="connsiteX10" fmla="*/ 4649321 w 11780680"/>
              <a:gd name="connsiteY10" fmla="*/ 2819681 h 3239813"/>
              <a:gd name="connsiteX11" fmla="*/ 1448921 w 11780680"/>
              <a:gd name="connsiteY11" fmla="*/ 2648231 h 3239813"/>
              <a:gd name="connsiteX12" fmla="*/ 210671 w 11780680"/>
              <a:gd name="connsiteY12" fmla="*/ 2667281 h 3239813"/>
              <a:gd name="connsiteX13" fmla="*/ 210671 w 11780680"/>
              <a:gd name="connsiteY13" fmla="*/ 1200431 h 3239813"/>
              <a:gd name="connsiteX0" fmla="*/ 210671 w 11780680"/>
              <a:gd name="connsiteY0" fmla="*/ 1086131 h 3125513"/>
              <a:gd name="connsiteX1" fmla="*/ 2306171 w 11780680"/>
              <a:gd name="connsiteY1" fmla="*/ 305081 h 3125513"/>
              <a:gd name="connsiteX2" fmla="*/ 4687421 w 11780680"/>
              <a:gd name="connsiteY2" fmla="*/ 1638581 h 3125513"/>
              <a:gd name="connsiteX3" fmla="*/ 6782921 w 11780680"/>
              <a:gd name="connsiteY3" fmla="*/ 114581 h 3125513"/>
              <a:gd name="connsiteX4" fmla="*/ 8973671 w 11780680"/>
              <a:gd name="connsiteY4" fmla="*/ 667031 h 3125513"/>
              <a:gd name="connsiteX5" fmla="*/ 10097621 w 11780680"/>
              <a:gd name="connsiteY5" fmla="*/ 281 h 3125513"/>
              <a:gd name="connsiteX6" fmla="*/ 11297771 w 11780680"/>
              <a:gd name="connsiteY6" fmla="*/ 762281 h 3125513"/>
              <a:gd name="connsiteX7" fmla="*/ 11774021 w 11780680"/>
              <a:gd name="connsiteY7" fmla="*/ 933731 h 3125513"/>
              <a:gd name="connsiteX8" fmla="*/ 10992971 w 11780680"/>
              <a:gd name="connsiteY8" fmla="*/ 2572031 h 3125513"/>
              <a:gd name="connsiteX9" fmla="*/ 10021421 w 11780680"/>
              <a:gd name="connsiteY9" fmla="*/ 3124481 h 3125513"/>
              <a:gd name="connsiteX10" fmla="*/ 4649321 w 11780680"/>
              <a:gd name="connsiteY10" fmla="*/ 2705381 h 3125513"/>
              <a:gd name="connsiteX11" fmla="*/ 1448921 w 11780680"/>
              <a:gd name="connsiteY11" fmla="*/ 2533931 h 3125513"/>
              <a:gd name="connsiteX12" fmla="*/ 210671 w 11780680"/>
              <a:gd name="connsiteY12" fmla="*/ 2552981 h 3125513"/>
              <a:gd name="connsiteX13" fmla="*/ 210671 w 11780680"/>
              <a:gd name="connsiteY13" fmla="*/ 1086131 h 3125513"/>
              <a:gd name="connsiteX0" fmla="*/ 210671 w 11780680"/>
              <a:gd name="connsiteY0" fmla="*/ 1086128 h 3125510"/>
              <a:gd name="connsiteX1" fmla="*/ 2306171 w 11780680"/>
              <a:gd name="connsiteY1" fmla="*/ 305078 h 3125510"/>
              <a:gd name="connsiteX2" fmla="*/ 4687421 w 11780680"/>
              <a:gd name="connsiteY2" fmla="*/ 1638578 h 3125510"/>
              <a:gd name="connsiteX3" fmla="*/ 6859121 w 11780680"/>
              <a:gd name="connsiteY3" fmla="*/ 76478 h 3125510"/>
              <a:gd name="connsiteX4" fmla="*/ 8973671 w 11780680"/>
              <a:gd name="connsiteY4" fmla="*/ 667028 h 3125510"/>
              <a:gd name="connsiteX5" fmla="*/ 10097621 w 11780680"/>
              <a:gd name="connsiteY5" fmla="*/ 278 h 3125510"/>
              <a:gd name="connsiteX6" fmla="*/ 11297771 w 11780680"/>
              <a:gd name="connsiteY6" fmla="*/ 762278 h 3125510"/>
              <a:gd name="connsiteX7" fmla="*/ 11774021 w 11780680"/>
              <a:gd name="connsiteY7" fmla="*/ 933728 h 3125510"/>
              <a:gd name="connsiteX8" fmla="*/ 10992971 w 11780680"/>
              <a:gd name="connsiteY8" fmla="*/ 2572028 h 3125510"/>
              <a:gd name="connsiteX9" fmla="*/ 10021421 w 11780680"/>
              <a:gd name="connsiteY9" fmla="*/ 3124478 h 3125510"/>
              <a:gd name="connsiteX10" fmla="*/ 4649321 w 11780680"/>
              <a:gd name="connsiteY10" fmla="*/ 2705378 h 3125510"/>
              <a:gd name="connsiteX11" fmla="*/ 1448921 w 11780680"/>
              <a:gd name="connsiteY11" fmla="*/ 2533928 h 3125510"/>
              <a:gd name="connsiteX12" fmla="*/ 210671 w 11780680"/>
              <a:gd name="connsiteY12" fmla="*/ 2552978 h 3125510"/>
              <a:gd name="connsiteX13" fmla="*/ 210671 w 11780680"/>
              <a:gd name="connsiteY13" fmla="*/ 1086128 h 312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80680" h="3125510">
                <a:moveTo>
                  <a:pt x="210671" y="1086128"/>
                </a:moveTo>
                <a:cubicBezTo>
                  <a:pt x="559921" y="711478"/>
                  <a:pt x="1560046" y="213003"/>
                  <a:pt x="2306171" y="305078"/>
                </a:cubicBezTo>
                <a:cubicBezTo>
                  <a:pt x="3052296" y="397153"/>
                  <a:pt x="3928596" y="1676678"/>
                  <a:pt x="4687421" y="1638578"/>
                </a:cubicBezTo>
                <a:cubicBezTo>
                  <a:pt x="5446246" y="1600478"/>
                  <a:pt x="6144746" y="238403"/>
                  <a:pt x="6859121" y="76478"/>
                </a:cubicBezTo>
                <a:cubicBezTo>
                  <a:pt x="7573496" y="-85447"/>
                  <a:pt x="8433921" y="679728"/>
                  <a:pt x="8973671" y="667028"/>
                </a:cubicBezTo>
                <a:cubicBezTo>
                  <a:pt x="9513421" y="654328"/>
                  <a:pt x="9710271" y="-15597"/>
                  <a:pt x="10097621" y="278"/>
                </a:cubicBezTo>
                <a:cubicBezTo>
                  <a:pt x="10484971" y="16153"/>
                  <a:pt x="11018371" y="606703"/>
                  <a:pt x="11297771" y="762278"/>
                </a:cubicBezTo>
                <a:cubicBezTo>
                  <a:pt x="11577171" y="917853"/>
                  <a:pt x="11824821" y="632103"/>
                  <a:pt x="11774021" y="933728"/>
                </a:cubicBezTo>
                <a:cubicBezTo>
                  <a:pt x="11723221" y="1235353"/>
                  <a:pt x="11285071" y="2206903"/>
                  <a:pt x="10992971" y="2572028"/>
                </a:cubicBezTo>
                <a:cubicBezTo>
                  <a:pt x="10700871" y="2937153"/>
                  <a:pt x="11078696" y="3102253"/>
                  <a:pt x="10021421" y="3124478"/>
                </a:cubicBezTo>
                <a:cubicBezTo>
                  <a:pt x="8964146" y="3146703"/>
                  <a:pt x="6078071" y="2803803"/>
                  <a:pt x="4649321" y="2705378"/>
                </a:cubicBezTo>
                <a:cubicBezTo>
                  <a:pt x="3220571" y="2606953"/>
                  <a:pt x="2188696" y="2559328"/>
                  <a:pt x="1448921" y="2533928"/>
                </a:cubicBezTo>
                <a:cubicBezTo>
                  <a:pt x="709146" y="2508528"/>
                  <a:pt x="413871" y="2797453"/>
                  <a:pt x="210671" y="2552978"/>
                </a:cubicBezTo>
                <a:cubicBezTo>
                  <a:pt x="7471" y="2308503"/>
                  <a:pt x="-138579" y="1460778"/>
                  <a:pt x="210671" y="1086128"/>
                </a:cubicBezTo>
                <a:close/>
              </a:path>
            </a:pathLst>
          </a:custGeom>
          <a:solidFill>
            <a:schemeClr val="bg1">
              <a:lumMod val="85000"/>
            </a:schemeClr>
          </a:solidFill>
          <a:ln>
            <a:noFill/>
          </a:ln>
          <a:effectLst>
            <a:outerShdw blurRad="127000" dist="889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12A07458-3CEF-475D-A83C-4A1E039758F6}"/>
              </a:ext>
            </a:extLst>
          </p:cNvPr>
          <p:cNvGrpSpPr/>
          <p:nvPr/>
        </p:nvGrpSpPr>
        <p:grpSpPr>
          <a:xfrm>
            <a:off x="313227" y="1501884"/>
            <a:ext cx="1800000" cy="5115030"/>
            <a:chOff x="862305" y="1501884"/>
            <a:chExt cx="1970119" cy="5115030"/>
          </a:xfrm>
        </p:grpSpPr>
        <p:sp>
          <p:nvSpPr>
            <p:cNvPr id="32" name="矩形 31">
              <a:extLst>
                <a:ext uri="{FF2B5EF4-FFF2-40B4-BE49-F238E27FC236}">
                  <a16:creationId xmlns:a16="http://schemas.microsoft.com/office/drawing/2014/main" id="{65F567BD-20D8-4AAF-A9E7-3779EC825E9C}"/>
                </a:ext>
              </a:extLst>
            </p:cNvPr>
            <p:cNvSpPr/>
            <p:nvPr/>
          </p:nvSpPr>
          <p:spPr>
            <a:xfrm>
              <a:off x="862305" y="1501884"/>
              <a:ext cx="1970119" cy="5115030"/>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8D830302-8629-42DC-BB88-B62E515AB607}"/>
                </a:ext>
              </a:extLst>
            </p:cNvPr>
            <p:cNvSpPr txBox="1"/>
            <p:nvPr/>
          </p:nvSpPr>
          <p:spPr>
            <a:xfrm>
              <a:off x="983973" y="2991998"/>
              <a:ext cx="1726783" cy="954107"/>
            </a:xfrm>
            <a:prstGeom prst="rect">
              <a:avLst/>
            </a:prstGeom>
            <a:noFill/>
          </p:spPr>
          <p:txBody>
            <a:bodyPr vert="horz" wrap="none" rtlCol="0">
              <a:spAutoFit/>
            </a:bodyPr>
            <a:lstStyle/>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Teaching</a:t>
              </a:r>
            </a:p>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context</a:t>
              </a:r>
            </a:p>
          </p:txBody>
        </p:sp>
      </p:grpSp>
      <p:sp>
        <p:nvSpPr>
          <p:cNvPr id="31" name="任意多边形: 形状 30">
            <a:extLst>
              <a:ext uri="{FF2B5EF4-FFF2-40B4-BE49-F238E27FC236}">
                <a16:creationId xmlns:a16="http://schemas.microsoft.com/office/drawing/2014/main" id="{4703785D-8601-4093-AF28-5E9E10250E63}"/>
              </a:ext>
            </a:extLst>
          </p:cNvPr>
          <p:cNvSpPr/>
          <p:nvPr/>
        </p:nvSpPr>
        <p:spPr>
          <a:xfrm>
            <a:off x="-1129477" y="5569222"/>
            <a:ext cx="13109748" cy="2687468"/>
          </a:xfrm>
          <a:custGeom>
            <a:avLst/>
            <a:gdLst>
              <a:gd name="connsiteX0" fmla="*/ 161545 w 13099194"/>
              <a:gd name="connsiteY0" fmla="*/ 821268 h 2765312"/>
              <a:gd name="connsiteX1" fmla="*/ 256795 w 13099194"/>
              <a:gd name="connsiteY1" fmla="*/ 745068 h 2765312"/>
              <a:gd name="connsiteX2" fmla="*/ 2333245 w 13099194"/>
              <a:gd name="connsiteY2" fmla="*/ 78318 h 2765312"/>
              <a:gd name="connsiteX3" fmla="*/ 5266945 w 13099194"/>
              <a:gd name="connsiteY3" fmla="*/ 859368 h 2765312"/>
              <a:gd name="connsiteX4" fmla="*/ 7171945 w 13099194"/>
              <a:gd name="connsiteY4" fmla="*/ 268818 h 2765312"/>
              <a:gd name="connsiteX5" fmla="*/ 8676895 w 13099194"/>
              <a:gd name="connsiteY5" fmla="*/ 783168 h 2765312"/>
              <a:gd name="connsiteX6" fmla="*/ 10219945 w 13099194"/>
              <a:gd name="connsiteY6" fmla="*/ 21168 h 2765312"/>
              <a:gd name="connsiteX7" fmla="*/ 12601195 w 13099194"/>
              <a:gd name="connsiteY7" fmla="*/ 1792818 h 2765312"/>
              <a:gd name="connsiteX8" fmla="*/ 12353545 w 13099194"/>
              <a:gd name="connsiteY8" fmla="*/ 2745318 h 2765312"/>
              <a:gd name="connsiteX9" fmla="*/ 4943095 w 13099194"/>
              <a:gd name="connsiteY9" fmla="*/ 2440518 h 2765312"/>
              <a:gd name="connsiteX10" fmla="*/ 523495 w 13099194"/>
              <a:gd name="connsiteY10" fmla="*/ 2440518 h 2765312"/>
              <a:gd name="connsiteX11" fmla="*/ 47245 w 13099194"/>
              <a:gd name="connsiteY11" fmla="*/ 1983318 h 2765312"/>
              <a:gd name="connsiteX12" fmla="*/ 161545 w 13099194"/>
              <a:gd name="connsiteY12" fmla="*/ 821268 h 2765312"/>
              <a:gd name="connsiteX0" fmla="*/ 161545 w 13099194"/>
              <a:gd name="connsiteY0" fmla="*/ 821268 h 2765312"/>
              <a:gd name="connsiteX1" fmla="*/ 256795 w 13099194"/>
              <a:gd name="connsiteY1" fmla="*/ 745068 h 2765312"/>
              <a:gd name="connsiteX2" fmla="*/ 2333245 w 13099194"/>
              <a:gd name="connsiteY2" fmla="*/ 78318 h 2765312"/>
              <a:gd name="connsiteX3" fmla="*/ 5266945 w 13099194"/>
              <a:gd name="connsiteY3" fmla="*/ 859368 h 2765312"/>
              <a:gd name="connsiteX4" fmla="*/ 7171945 w 13099194"/>
              <a:gd name="connsiteY4" fmla="*/ 268818 h 2765312"/>
              <a:gd name="connsiteX5" fmla="*/ 8571388 w 13099194"/>
              <a:gd name="connsiteY5" fmla="*/ 783168 h 2765312"/>
              <a:gd name="connsiteX6" fmla="*/ 10219945 w 13099194"/>
              <a:gd name="connsiteY6" fmla="*/ 21168 h 2765312"/>
              <a:gd name="connsiteX7" fmla="*/ 12601195 w 13099194"/>
              <a:gd name="connsiteY7" fmla="*/ 1792818 h 2765312"/>
              <a:gd name="connsiteX8" fmla="*/ 12353545 w 13099194"/>
              <a:gd name="connsiteY8" fmla="*/ 2745318 h 2765312"/>
              <a:gd name="connsiteX9" fmla="*/ 4943095 w 13099194"/>
              <a:gd name="connsiteY9" fmla="*/ 2440518 h 2765312"/>
              <a:gd name="connsiteX10" fmla="*/ 523495 w 13099194"/>
              <a:gd name="connsiteY10" fmla="*/ 2440518 h 2765312"/>
              <a:gd name="connsiteX11" fmla="*/ 47245 w 13099194"/>
              <a:gd name="connsiteY11" fmla="*/ 1983318 h 2765312"/>
              <a:gd name="connsiteX12" fmla="*/ 161545 w 13099194"/>
              <a:gd name="connsiteY12" fmla="*/ 821268 h 2765312"/>
              <a:gd name="connsiteX0" fmla="*/ 161545 w 13109748"/>
              <a:gd name="connsiteY0" fmla="*/ 821268 h 2765312"/>
              <a:gd name="connsiteX1" fmla="*/ 256795 w 13109748"/>
              <a:gd name="connsiteY1" fmla="*/ 745068 h 2765312"/>
              <a:gd name="connsiteX2" fmla="*/ 2333245 w 13109748"/>
              <a:gd name="connsiteY2" fmla="*/ 78318 h 2765312"/>
              <a:gd name="connsiteX3" fmla="*/ 5266945 w 13109748"/>
              <a:gd name="connsiteY3" fmla="*/ 859368 h 2765312"/>
              <a:gd name="connsiteX4" fmla="*/ 7171945 w 13109748"/>
              <a:gd name="connsiteY4" fmla="*/ 268818 h 2765312"/>
              <a:gd name="connsiteX5" fmla="*/ 8571388 w 13109748"/>
              <a:gd name="connsiteY5" fmla="*/ 783168 h 2765312"/>
              <a:gd name="connsiteX6" fmla="*/ 10026514 w 13109748"/>
              <a:gd name="connsiteY6" fmla="*/ 21168 h 2765312"/>
              <a:gd name="connsiteX7" fmla="*/ 12601195 w 13109748"/>
              <a:gd name="connsiteY7" fmla="*/ 1792818 h 2765312"/>
              <a:gd name="connsiteX8" fmla="*/ 12353545 w 13109748"/>
              <a:gd name="connsiteY8" fmla="*/ 2745318 h 2765312"/>
              <a:gd name="connsiteX9" fmla="*/ 4943095 w 13109748"/>
              <a:gd name="connsiteY9" fmla="*/ 2440518 h 2765312"/>
              <a:gd name="connsiteX10" fmla="*/ 523495 w 13109748"/>
              <a:gd name="connsiteY10" fmla="*/ 2440518 h 2765312"/>
              <a:gd name="connsiteX11" fmla="*/ 47245 w 13109748"/>
              <a:gd name="connsiteY11" fmla="*/ 1983318 h 2765312"/>
              <a:gd name="connsiteX12" fmla="*/ 161545 w 13109748"/>
              <a:gd name="connsiteY12" fmla="*/ 821268 h 2765312"/>
              <a:gd name="connsiteX0" fmla="*/ 161545 w 13104933"/>
              <a:gd name="connsiteY0" fmla="*/ 743424 h 2687468"/>
              <a:gd name="connsiteX1" fmla="*/ 256795 w 13104933"/>
              <a:gd name="connsiteY1" fmla="*/ 667224 h 2687468"/>
              <a:gd name="connsiteX2" fmla="*/ 2333245 w 13104933"/>
              <a:gd name="connsiteY2" fmla="*/ 474 h 2687468"/>
              <a:gd name="connsiteX3" fmla="*/ 5266945 w 13104933"/>
              <a:gd name="connsiteY3" fmla="*/ 781524 h 2687468"/>
              <a:gd name="connsiteX4" fmla="*/ 7171945 w 13104933"/>
              <a:gd name="connsiteY4" fmla="*/ 190974 h 2687468"/>
              <a:gd name="connsiteX5" fmla="*/ 8571388 w 13104933"/>
              <a:gd name="connsiteY5" fmla="*/ 705324 h 2687468"/>
              <a:gd name="connsiteX6" fmla="*/ 10114437 w 13104933"/>
              <a:gd name="connsiteY6" fmla="*/ 66416 h 2687468"/>
              <a:gd name="connsiteX7" fmla="*/ 12601195 w 13104933"/>
              <a:gd name="connsiteY7" fmla="*/ 1714974 h 2687468"/>
              <a:gd name="connsiteX8" fmla="*/ 12353545 w 13104933"/>
              <a:gd name="connsiteY8" fmla="*/ 2667474 h 2687468"/>
              <a:gd name="connsiteX9" fmla="*/ 4943095 w 13104933"/>
              <a:gd name="connsiteY9" fmla="*/ 2362674 h 2687468"/>
              <a:gd name="connsiteX10" fmla="*/ 523495 w 13104933"/>
              <a:gd name="connsiteY10" fmla="*/ 2362674 h 2687468"/>
              <a:gd name="connsiteX11" fmla="*/ 47245 w 13104933"/>
              <a:gd name="connsiteY11" fmla="*/ 1905474 h 2687468"/>
              <a:gd name="connsiteX12" fmla="*/ 161545 w 13104933"/>
              <a:gd name="connsiteY12" fmla="*/ 743424 h 2687468"/>
              <a:gd name="connsiteX0" fmla="*/ 161545 w 13109748"/>
              <a:gd name="connsiteY0" fmla="*/ 743424 h 2687468"/>
              <a:gd name="connsiteX1" fmla="*/ 256795 w 13109748"/>
              <a:gd name="connsiteY1" fmla="*/ 667224 h 2687468"/>
              <a:gd name="connsiteX2" fmla="*/ 2333245 w 13109748"/>
              <a:gd name="connsiteY2" fmla="*/ 474 h 2687468"/>
              <a:gd name="connsiteX3" fmla="*/ 5266945 w 13109748"/>
              <a:gd name="connsiteY3" fmla="*/ 781524 h 2687468"/>
              <a:gd name="connsiteX4" fmla="*/ 7171945 w 13109748"/>
              <a:gd name="connsiteY4" fmla="*/ 190974 h 2687468"/>
              <a:gd name="connsiteX5" fmla="*/ 8571388 w 13109748"/>
              <a:gd name="connsiteY5" fmla="*/ 705324 h 2687468"/>
              <a:gd name="connsiteX6" fmla="*/ 10026514 w 13109748"/>
              <a:gd name="connsiteY6" fmla="*/ 31247 h 2687468"/>
              <a:gd name="connsiteX7" fmla="*/ 12601195 w 13109748"/>
              <a:gd name="connsiteY7" fmla="*/ 1714974 h 2687468"/>
              <a:gd name="connsiteX8" fmla="*/ 12353545 w 13109748"/>
              <a:gd name="connsiteY8" fmla="*/ 2667474 h 2687468"/>
              <a:gd name="connsiteX9" fmla="*/ 4943095 w 13109748"/>
              <a:gd name="connsiteY9" fmla="*/ 2362674 h 2687468"/>
              <a:gd name="connsiteX10" fmla="*/ 523495 w 13109748"/>
              <a:gd name="connsiteY10" fmla="*/ 2362674 h 2687468"/>
              <a:gd name="connsiteX11" fmla="*/ 47245 w 13109748"/>
              <a:gd name="connsiteY11" fmla="*/ 1905474 h 2687468"/>
              <a:gd name="connsiteX12" fmla="*/ 161545 w 13109748"/>
              <a:gd name="connsiteY12" fmla="*/ 743424 h 268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748" h="2687468">
                <a:moveTo>
                  <a:pt x="161545" y="743424"/>
                </a:moveTo>
                <a:cubicBezTo>
                  <a:pt x="196470" y="537049"/>
                  <a:pt x="-105155" y="791049"/>
                  <a:pt x="256795" y="667224"/>
                </a:cubicBezTo>
                <a:cubicBezTo>
                  <a:pt x="618745" y="543399"/>
                  <a:pt x="1498220" y="-18576"/>
                  <a:pt x="2333245" y="474"/>
                </a:cubicBezTo>
                <a:cubicBezTo>
                  <a:pt x="3168270" y="19524"/>
                  <a:pt x="4460495" y="749774"/>
                  <a:pt x="5266945" y="781524"/>
                </a:cubicBezTo>
                <a:cubicBezTo>
                  <a:pt x="6073395" y="813274"/>
                  <a:pt x="6621205" y="203674"/>
                  <a:pt x="7171945" y="190974"/>
                </a:cubicBezTo>
                <a:cubicBezTo>
                  <a:pt x="7722685" y="178274"/>
                  <a:pt x="8095626" y="731945"/>
                  <a:pt x="8571388" y="705324"/>
                </a:cubicBezTo>
                <a:cubicBezTo>
                  <a:pt x="9047150" y="678703"/>
                  <a:pt x="9354880" y="-137028"/>
                  <a:pt x="10026514" y="31247"/>
                </a:cubicBezTo>
                <a:cubicBezTo>
                  <a:pt x="10698148" y="199522"/>
                  <a:pt x="12213357" y="1275603"/>
                  <a:pt x="12601195" y="1714974"/>
                </a:cubicBezTo>
                <a:cubicBezTo>
                  <a:pt x="12989033" y="2154345"/>
                  <a:pt x="13629895" y="2559524"/>
                  <a:pt x="12353545" y="2667474"/>
                </a:cubicBezTo>
                <a:cubicBezTo>
                  <a:pt x="11077195" y="2775424"/>
                  <a:pt x="6914770" y="2413474"/>
                  <a:pt x="4943095" y="2362674"/>
                </a:cubicBezTo>
                <a:cubicBezTo>
                  <a:pt x="2971420" y="2311874"/>
                  <a:pt x="1339470" y="2438874"/>
                  <a:pt x="523495" y="2362674"/>
                </a:cubicBezTo>
                <a:cubicBezTo>
                  <a:pt x="-292480" y="2286474"/>
                  <a:pt x="104395" y="2178524"/>
                  <a:pt x="47245" y="1905474"/>
                </a:cubicBezTo>
                <a:cubicBezTo>
                  <a:pt x="-9905" y="1632424"/>
                  <a:pt x="126620" y="949799"/>
                  <a:pt x="161545" y="743424"/>
                </a:cubicBezTo>
                <a:close/>
              </a:path>
            </a:pathLst>
          </a:custGeom>
          <a:solidFill>
            <a:schemeClr val="bg1">
              <a:lumMod val="65000"/>
            </a:schemeClr>
          </a:solidFill>
          <a:ln>
            <a:noFill/>
          </a:ln>
          <a:effectLst>
            <a:outerShdw blurRad="127000" dist="889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descr="手机屏幕的截图&#10;&#10;描述已自动生成">
            <a:extLst>
              <a:ext uri="{FF2B5EF4-FFF2-40B4-BE49-F238E27FC236}">
                <a16:creationId xmlns:a16="http://schemas.microsoft.com/office/drawing/2014/main" id="{7512DFA4-12C6-412F-BA65-7518AF504CE8}"/>
              </a:ext>
            </a:extLst>
          </p:cNvPr>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a:xfrm>
            <a:off x="612008" y="5590510"/>
            <a:ext cx="4389737" cy="1152338"/>
          </a:xfrm>
          <a:custGeom>
            <a:avLst/>
            <a:gdLst>
              <a:gd name="connsiteX0" fmla="*/ 0 w 4628179"/>
              <a:gd name="connsiteY0" fmla="*/ 0 h 1214931"/>
              <a:gd name="connsiteX1" fmla="*/ 4628179 w 4628179"/>
              <a:gd name="connsiteY1" fmla="*/ 0 h 1214931"/>
              <a:gd name="connsiteX2" fmla="*/ 4628179 w 4628179"/>
              <a:gd name="connsiteY2" fmla="*/ 562435 h 1214931"/>
              <a:gd name="connsiteX3" fmla="*/ 4625152 w 4628179"/>
              <a:gd name="connsiteY3" fmla="*/ 560567 h 1214931"/>
              <a:gd name="connsiteX4" fmla="*/ 3880124 w 4628179"/>
              <a:gd name="connsiteY4" fmla="*/ 427862 h 1214931"/>
              <a:gd name="connsiteX5" fmla="*/ 2981651 w 4628179"/>
              <a:gd name="connsiteY5" fmla="*/ 728855 h 1214931"/>
              <a:gd name="connsiteX6" fmla="*/ 3880124 w 4628179"/>
              <a:gd name="connsiteY6" fmla="*/ 1029848 h 1214931"/>
              <a:gd name="connsiteX7" fmla="*/ 4625152 w 4628179"/>
              <a:gd name="connsiteY7" fmla="*/ 897143 h 1214931"/>
              <a:gd name="connsiteX8" fmla="*/ 4628179 w 4628179"/>
              <a:gd name="connsiteY8" fmla="*/ 895275 h 1214931"/>
              <a:gd name="connsiteX9" fmla="*/ 4628179 w 4628179"/>
              <a:gd name="connsiteY9" fmla="*/ 1214931 h 1214931"/>
              <a:gd name="connsiteX10" fmla="*/ 0 w 4628179"/>
              <a:gd name="connsiteY10" fmla="*/ 1214931 h 121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8179" h="1214931">
                <a:moveTo>
                  <a:pt x="0" y="0"/>
                </a:moveTo>
                <a:lnTo>
                  <a:pt x="4628179" y="0"/>
                </a:lnTo>
                <a:lnTo>
                  <a:pt x="4628179" y="562435"/>
                </a:lnTo>
                <a:lnTo>
                  <a:pt x="4625152" y="560567"/>
                </a:lnTo>
                <a:cubicBezTo>
                  <a:pt x="4463690" y="480502"/>
                  <a:pt x="4190257" y="427862"/>
                  <a:pt x="3880124" y="427862"/>
                </a:cubicBezTo>
                <a:cubicBezTo>
                  <a:pt x="3383911" y="427862"/>
                  <a:pt x="2981651" y="562621"/>
                  <a:pt x="2981651" y="728855"/>
                </a:cubicBezTo>
                <a:cubicBezTo>
                  <a:pt x="2981651" y="895089"/>
                  <a:pt x="3383911" y="1029848"/>
                  <a:pt x="3880124" y="1029848"/>
                </a:cubicBezTo>
                <a:cubicBezTo>
                  <a:pt x="4190257" y="1029848"/>
                  <a:pt x="4463690" y="977208"/>
                  <a:pt x="4625152" y="897143"/>
                </a:cubicBezTo>
                <a:lnTo>
                  <a:pt x="4628179" y="895275"/>
                </a:lnTo>
                <a:lnTo>
                  <a:pt x="4628179" y="1214931"/>
                </a:lnTo>
                <a:lnTo>
                  <a:pt x="0" y="1214931"/>
                </a:lnTo>
                <a:close/>
              </a:path>
            </a:pathLst>
          </a:custGeom>
        </p:spPr>
      </p:pic>
      <p:pic>
        <p:nvPicPr>
          <p:cNvPr id="51" name="图片 50" descr="手机屏幕的截图&#10;&#10;描述已自动生成">
            <a:extLst>
              <a:ext uri="{FF2B5EF4-FFF2-40B4-BE49-F238E27FC236}">
                <a16:creationId xmlns:a16="http://schemas.microsoft.com/office/drawing/2014/main" id="{0A5B3059-22B1-46B1-883F-130E7302986A}"/>
              </a:ext>
            </a:extLst>
          </p:cNvPr>
          <p:cNvPicPr>
            <a:picLocks noChangeAspect="1"/>
          </p:cNvPicPr>
          <p:nvPr/>
        </p:nvPicPr>
        <p:blipFill>
          <a:blip r:embed="rId6">
            <a:biLevel thresh="50000"/>
            <a:extLst>
              <a:ext uri="{28A0092B-C50C-407E-A947-70E740481C1C}">
                <a14:useLocalDpi xmlns:a14="http://schemas.microsoft.com/office/drawing/2010/main" val="0"/>
              </a:ext>
            </a:extLst>
          </a:blip>
          <a:srcRect r="64721"/>
          <a:stretch>
            <a:fillRect/>
          </a:stretch>
        </p:blipFill>
        <p:spPr>
          <a:xfrm flipH="1">
            <a:off x="8111133" y="5483527"/>
            <a:ext cx="1192451" cy="887300"/>
          </a:xfrm>
          <a:custGeom>
            <a:avLst/>
            <a:gdLst>
              <a:gd name="connsiteX0" fmla="*/ 0 w 1632758"/>
              <a:gd name="connsiteY0" fmla="*/ 0 h 1214931"/>
              <a:gd name="connsiteX1" fmla="*/ 1632758 w 1632758"/>
              <a:gd name="connsiteY1" fmla="*/ 0 h 1214931"/>
              <a:gd name="connsiteX2" fmla="*/ 1632758 w 1632758"/>
              <a:gd name="connsiteY2" fmla="*/ 1214931 h 1214931"/>
              <a:gd name="connsiteX3" fmla="*/ 0 w 1632758"/>
              <a:gd name="connsiteY3" fmla="*/ 1214931 h 1214931"/>
            </a:gdLst>
            <a:ahLst/>
            <a:cxnLst>
              <a:cxn ang="0">
                <a:pos x="connsiteX0" y="connsiteY0"/>
              </a:cxn>
              <a:cxn ang="0">
                <a:pos x="connsiteX1" y="connsiteY1"/>
              </a:cxn>
              <a:cxn ang="0">
                <a:pos x="connsiteX2" y="connsiteY2"/>
              </a:cxn>
              <a:cxn ang="0">
                <a:pos x="connsiteX3" y="connsiteY3"/>
              </a:cxn>
            </a:cxnLst>
            <a:rect l="l" t="t" r="r" b="b"/>
            <a:pathLst>
              <a:path w="1632758" h="1214931">
                <a:moveTo>
                  <a:pt x="0" y="0"/>
                </a:moveTo>
                <a:lnTo>
                  <a:pt x="1632758" y="0"/>
                </a:lnTo>
                <a:lnTo>
                  <a:pt x="1632758" y="1214931"/>
                </a:lnTo>
                <a:lnTo>
                  <a:pt x="0" y="1214931"/>
                </a:lnTo>
                <a:close/>
              </a:path>
            </a:pathLst>
          </a:custGeom>
        </p:spPr>
      </p:pic>
      <p:pic>
        <p:nvPicPr>
          <p:cNvPr id="52" name="图片 51" descr="手机屏幕的截图&#10;&#10;描述已自动生成">
            <a:extLst>
              <a:ext uri="{FF2B5EF4-FFF2-40B4-BE49-F238E27FC236}">
                <a16:creationId xmlns:a16="http://schemas.microsoft.com/office/drawing/2014/main" id="{B9185FF0-9941-4EC0-AC49-FF102BFD318D}"/>
              </a:ext>
            </a:extLst>
          </p:cNvPr>
          <p:cNvPicPr>
            <a:picLocks noChangeAspect="1"/>
          </p:cNvPicPr>
          <p:nvPr/>
        </p:nvPicPr>
        <p:blipFill>
          <a:blip r:embed="rId6">
            <a:biLevel thresh="50000"/>
            <a:extLst>
              <a:ext uri="{28A0092B-C50C-407E-A947-70E740481C1C}">
                <a14:useLocalDpi xmlns:a14="http://schemas.microsoft.com/office/drawing/2010/main" val="0"/>
              </a:ext>
            </a:extLst>
          </a:blip>
          <a:srcRect r="64721"/>
          <a:stretch>
            <a:fillRect/>
          </a:stretch>
        </p:blipFill>
        <p:spPr>
          <a:xfrm>
            <a:off x="10804745" y="5004740"/>
            <a:ext cx="1646980" cy="1225514"/>
          </a:xfrm>
          <a:custGeom>
            <a:avLst/>
            <a:gdLst>
              <a:gd name="connsiteX0" fmla="*/ 0 w 1632758"/>
              <a:gd name="connsiteY0" fmla="*/ 0 h 1214931"/>
              <a:gd name="connsiteX1" fmla="*/ 1632758 w 1632758"/>
              <a:gd name="connsiteY1" fmla="*/ 0 h 1214931"/>
              <a:gd name="connsiteX2" fmla="*/ 1632758 w 1632758"/>
              <a:gd name="connsiteY2" fmla="*/ 1214931 h 1214931"/>
              <a:gd name="connsiteX3" fmla="*/ 0 w 1632758"/>
              <a:gd name="connsiteY3" fmla="*/ 1214931 h 1214931"/>
            </a:gdLst>
            <a:ahLst/>
            <a:cxnLst>
              <a:cxn ang="0">
                <a:pos x="connsiteX0" y="connsiteY0"/>
              </a:cxn>
              <a:cxn ang="0">
                <a:pos x="connsiteX1" y="connsiteY1"/>
              </a:cxn>
              <a:cxn ang="0">
                <a:pos x="connsiteX2" y="connsiteY2"/>
              </a:cxn>
              <a:cxn ang="0">
                <a:pos x="connsiteX3" y="connsiteY3"/>
              </a:cxn>
            </a:cxnLst>
            <a:rect l="l" t="t" r="r" b="b"/>
            <a:pathLst>
              <a:path w="1632758" h="1214931">
                <a:moveTo>
                  <a:pt x="0" y="0"/>
                </a:moveTo>
                <a:lnTo>
                  <a:pt x="1632758" y="0"/>
                </a:lnTo>
                <a:lnTo>
                  <a:pt x="1632758" y="1214931"/>
                </a:lnTo>
                <a:lnTo>
                  <a:pt x="0" y="1214931"/>
                </a:lnTo>
                <a:close/>
              </a:path>
            </a:pathLst>
          </a:custGeom>
        </p:spPr>
      </p:pic>
      <p:pic>
        <p:nvPicPr>
          <p:cNvPr id="53" name="图片 52" descr="手机屏幕的截图&#10;&#10;描述已自动生成">
            <a:extLst>
              <a:ext uri="{FF2B5EF4-FFF2-40B4-BE49-F238E27FC236}">
                <a16:creationId xmlns:a16="http://schemas.microsoft.com/office/drawing/2014/main" id="{B69B1228-0D66-4EEE-9B61-E3CBF0ED4427}"/>
              </a:ext>
            </a:extLst>
          </p:cNvPr>
          <p:cNvPicPr>
            <a:picLocks noChangeAspect="1"/>
          </p:cNvPicPr>
          <p:nvPr/>
        </p:nvPicPr>
        <p:blipFill>
          <a:blip r:embed="rId6">
            <a:biLevel thresh="50000"/>
            <a:extLst>
              <a:ext uri="{28A0092B-C50C-407E-A947-70E740481C1C}">
                <a14:useLocalDpi xmlns:a14="http://schemas.microsoft.com/office/drawing/2010/main" val="0"/>
              </a:ext>
            </a:extLst>
          </a:blip>
          <a:srcRect r="64721"/>
          <a:stretch>
            <a:fillRect/>
          </a:stretch>
        </p:blipFill>
        <p:spPr>
          <a:xfrm>
            <a:off x="4870769" y="5269767"/>
            <a:ext cx="1583646" cy="1178387"/>
          </a:xfrm>
          <a:custGeom>
            <a:avLst/>
            <a:gdLst>
              <a:gd name="connsiteX0" fmla="*/ 0 w 1632758"/>
              <a:gd name="connsiteY0" fmla="*/ 0 h 1214931"/>
              <a:gd name="connsiteX1" fmla="*/ 1632758 w 1632758"/>
              <a:gd name="connsiteY1" fmla="*/ 0 h 1214931"/>
              <a:gd name="connsiteX2" fmla="*/ 1632758 w 1632758"/>
              <a:gd name="connsiteY2" fmla="*/ 1214931 h 1214931"/>
              <a:gd name="connsiteX3" fmla="*/ 0 w 1632758"/>
              <a:gd name="connsiteY3" fmla="*/ 1214931 h 1214931"/>
            </a:gdLst>
            <a:ahLst/>
            <a:cxnLst>
              <a:cxn ang="0">
                <a:pos x="connsiteX0" y="connsiteY0"/>
              </a:cxn>
              <a:cxn ang="0">
                <a:pos x="connsiteX1" y="connsiteY1"/>
              </a:cxn>
              <a:cxn ang="0">
                <a:pos x="connsiteX2" y="connsiteY2"/>
              </a:cxn>
              <a:cxn ang="0">
                <a:pos x="connsiteX3" y="connsiteY3"/>
              </a:cxn>
            </a:cxnLst>
            <a:rect l="l" t="t" r="r" b="b"/>
            <a:pathLst>
              <a:path w="1632758" h="1214931">
                <a:moveTo>
                  <a:pt x="0" y="0"/>
                </a:moveTo>
                <a:lnTo>
                  <a:pt x="1632758" y="0"/>
                </a:lnTo>
                <a:lnTo>
                  <a:pt x="1632758" y="1214931"/>
                </a:lnTo>
                <a:lnTo>
                  <a:pt x="0" y="1214931"/>
                </a:lnTo>
                <a:close/>
              </a:path>
            </a:pathLst>
          </a:custGeom>
        </p:spPr>
      </p:pic>
      <p:grpSp>
        <p:nvGrpSpPr>
          <p:cNvPr id="33" name="组合 32">
            <a:extLst>
              <a:ext uri="{FF2B5EF4-FFF2-40B4-BE49-F238E27FC236}">
                <a16:creationId xmlns:a16="http://schemas.microsoft.com/office/drawing/2014/main" id="{33448603-B1B2-46F0-A4CE-2A08EB538B70}"/>
              </a:ext>
            </a:extLst>
          </p:cNvPr>
          <p:cNvGrpSpPr/>
          <p:nvPr/>
        </p:nvGrpSpPr>
        <p:grpSpPr>
          <a:xfrm>
            <a:off x="2694571" y="1501884"/>
            <a:ext cx="1800001" cy="5115030"/>
            <a:chOff x="862305" y="1501884"/>
            <a:chExt cx="1970119" cy="5115030"/>
          </a:xfrm>
        </p:grpSpPr>
        <p:sp>
          <p:nvSpPr>
            <p:cNvPr id="34" name="矩形 33">
              <a:extLst>
                <a:ext uri="{FF2B5EF4-FFF2-40B4-BE49-F238E27FC236}">
                  <a16:creationId xmlns:a16="http://schemas.microsoft.com/office/drawing/2014/main" id="{CCD1EBAC-C3AE-4623-B93A-29A1CA42B6C7}"/>
                </a:ext>
              </a:extLst>
            </p:cNvPr>
            <p:cNvSpPr/>
            <p:nvPr/>
          </p:nvSpPr>
          <p:spPr>
            <a:xfrm>
              <a:off x="862305" y="1501884"/>
              <a:ext cx="1970119" cy="5115030"/>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584C2708-0555-4CC8-A19C-4B3A95A9CDE1}"/>
                </a:ext>
              </a:extLst>
            </p:cNvPr>
            <p:cNvSpPr txBox="1"/>
            <p:nvPr/>
          </p:nvSpPr>
          <p:spPr>
            <a:xfrm>
              <a:off x="909406" y="2978269"/>
              <a:ext cx="1875915" cy="1815882"/>
            </a:xfrm>
            <a:prstGeom prst="rect">
              <a:avLst/>
            </a:prstGeom>
            <a:noFill/>
          </p:spPr>
          <p:txBody>
            <a:bodyPr vert="horz" wrap="none" rtlCol="0">
              <a:spAutoFit/>
            </a:bodyPr>
            <a:lstStyle/>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Teaching </a:t>
              </a:r>
            </a:p>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objectives</a:t>
              </a:r>
            </a:p>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&amp; </a:t>
              </a:r>
            </a:p>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method </a:t>
              </a:r>
            </a:p>
          </p:txBody>
        </p:sp>
      </p:grpSp>
      <p:grpSp>
        <p:nvGrpSpPr>
          <p:cNvPr id="42" name="组合 41">
            <a:extLst>
              <a:ext uri="{FF2B5EF4-FFF2-40B4-BE49-F238E27FC236}">
                <a16:creationId xmlns:a16="http://schemas.microsoft.com/office/drawing/2014/main" id="{784D2481-C97B-4164-9F85-BA6447F6EFDE}"/>
              </a:ext>
            </a:extLst>
          </p:cNvPr>
          <p:cNvGrpSpPr/>
          <p:nvPr/>
        </p:nvGrpSpPr>
        <p:grpSpPr>
          <a:xfrm>
            <a:off x="5075913" y="1501884"/>
            <a:ext cx="1800000" cy="5115030"/>
            <a:chOff x="862305" y="1501884"/>
            <a:chExt cx="1970119" cy="5115030"/>
          </a:xfrm>
        </p:grpSpPr>
        <p:sp>
          <p:nvSpPr>
            <p:cNvPr id="43" name="矩形 42">
              <a:extLst>
                <a:ext uri="{FF2B5EF4-FFF2-40B4-BE49-F238E27FC236}">
                  <a16:creationId xmlns:a16="http://schemas.microsoft.com/office/drawing/2014/main" id="{8A794508-07A1-4AB2-B6F1-4A60759629AF}"/>
                </a:ext>
              </a:extLst>
            </p:cNvPr>
            <p:cNvSpPr/>
            <p:nvPr/>
          </p:nvSpPr>
          <p:spPr>
            <a:xfrm>
              <a:off x="862305" y="1501884"/>
              <a:ext cx="1970119" cy="5115030"/>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4C5285B4-A798-49E3-9667-BCE1DF9F7C1A}"/>
                </a:ext>
              </a:extLst>
            </p:cNvPr>
            <p:cNvSpPr txBox="1"/>
            <p:nvPr/>
          </p:nvSpPr>
          <p:spPr>
            <a:xfrm>
              <a:off x="876070" y="2991998"/>
              <a:ext cx="1942586" cy="954107"/>
            </a:xfrm>
            <a:prstGeom prst="rect">
              <a:avLst/>
            </a:prstGeom>
            <a:noFill/>
          </p:spPr>
          <p:txBody>
            <a:bodyPr vert="horz" wrap="none" rtlCol="0">
              <a:spAutoFit/>
            </a:bodyPr>
            <a:lstStyle/>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Teaching</a:t>
              </a:r>
            </a:p>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procedure</a:t>
              </a:r>
            </a:p>
          </p:txBody>
        </p:sp>
      </p:grpSp>
      <p:grpSp>
        <p:nvGrpSpPr>
          <p:cNvPr id="55" name="组合 54">
            <a:extLst>
              <a:ext uri="{FF2B5EF4-FFF2-40B4-BE49-F238E27FC236}">
                <a16:creationId xmlns:a16="http://schemas.microsoft.com/office/drawing/2014/main" id="{03BADC15-1E11-4755-817F-BEAF9130EF25}"/>
              </a:ext>
            </a:extLst>
          </p:cNvPr>
          <p:cNvGrpSpPr/>
          <p:nvPr/>
        </p:nvGrpSpPr>
        <p:grpSpPr>
          <a:xfrm>
            <a:off x="7457256" y="1501884"/>
            <a:ext cx="1800000" cy="5115030"/>
            <a:chOff x="862305" y="1501884"/>
            <a:chExt cx="1970119" cy="5115030"/>
          </a:xfrm>
        </p:grpSpPr>
        <p:sp>
          <p:nvSpPr>
            <p:cNvPr id="56" name="矩形 55">
              <a:extLst>
                <a:ext uri="{FF2B5EF4-FFF2-40B4-BE49-F238E27FC236}">
                  <a16:creationId xmlns:a16="http://schemas.microsoft.com/office/drawing/2014/main" id="{BED805EE-C404-4732-B08C-B4778E2FACDD}"/>
                </a:ext>
              </a:extLst>
            </p:cNvPr>
            <p:cNvSpPr/>
            <p:nvPr/>
          </p:nvSpPr>
          <p:spPr>
            <a:xfrm>
              <a:off x="862305" y="1501884"/>
              <a:ext cx="1970119" cy="5115030"/>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a:extLst>
                <a:ext uri="{FF2B5EF4-FFF2-40B4-BE49-F238E27FC236}">
                  <a16:creationId xmlns:a16="http://schemas.microsoft.com/office/drawing/2014/main" id="{0EEA348D-D8D7-4702-BA5F-E4DF0FB86755}"/>
                </a:ext>
              </a:extLst>
            </p:cNvPr>
            <p:cNvSpPr txBox="1"/>
            <p:nvPr/>
          </p:nvSpPr>
          <p:spPr>
            <a:xfrm>
              <a:off x="922566" y="2991998"/>
              <a:ext cx="1849598" cy="954107"/>
            </a:xfrm>
            <a:prstGeom prst="rect">
              <a:avLst/>
            </a:prstGeom>
            <a:noFill/>
          </p:spPr>
          <p:txBody>
            <a:bodyPr vert="horz" wrap="none" rtlCol="0">
              <a:spAutoFit/>
            </a:bodyPr>
            <a:lstStyle/>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Teaching</a:t>
              </a:r>
            </a:p>
            <a:p>
              <a:pPr algn="ctr"/>
              <a:r>
                <a:rPr lang="en-US" altLang="zh-CN" sz="2800" dirty="0">
                  <a:solidFill>
                    <a:schemeClr val="tx1">
                      <a:lumMod val="75000"/>
                      <a:lumOff val="25000"/>
                    </a:schemeClr>
                  </a:solidFill>
                  <a:effectLst>
                    <a:outerShdw blurRad="38100" dist="38100" dir="2700000" algn="tl">
                      <a:srgbClr val="000000">
                        <a:alpha val="43137"/>
                      </a:srgbClr>
                    </a:outerShdw>
                  </a:effectLst>
                </a:rPr>
                <a:t>highlights</a:t>
              </a:r>
            </a:p>
          </p:txBody>
        </p:sp>
      </p:grpSp>
      <p:grpSp>
        <p:nvGrpSpPr>
          <p:cNvPr id="58" name="组合 57">
            <a:extLst>
              <a:ext uri="{FF2B5EF4-FFF2-40B4-BE49-F238E27FC236}">
                <a16:creationId xmlns:a16="http://schemas.microsoft.com/office/drawing/2014/main" id="{6C696E28-14C6-4504-BB10-423B33F3D9C2}"/>
              </a:ext>
            </a:extLst>
          </p:cNvPr>
          <p:cNvGrpSpPr/>
          <p:nvPr/>
        </p:nvGrpSpPr>
        <p:grpSpPr>
          <a:xfrm>
            <a:off x="9817513" y="1501884"/>
            <a:ext cx="1842171" cy="5115030"/>
            <a:chOff x="839226" y="1501884"/>
            <a:chExt cx="2016275" cy="5115030"/>
          </a:xfrm>
        </p:grpSpPr>
        <p:sp>
          <p:nvSpPr>
            <p:cNvPr id="59" name="矩形 58">
              <a:extLst>
                <a:ext uri="{FF2B5EF4-FFF2-40B4-BE49-F238E27FC236}">
                  <a16:creationId xmlns:a16="http://schemas.microsoft.com/office/drawing/2014/main" id="{F84F015B-AD7A-44D3-AC0F-D2BB0693ADD9}"/>
                </a:ext>
              </a:extLst>
            </p:cNvPr>
            <p:cNvSpPr/>
            <p:nvPr/>
          </p:nvSpPr>
          <p:spPr>
            <a:xfrm>
              <a:off x="862305" y="1501884"/>
              <a:ext cx="1970119" cy="5115030"/>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文本框 59">
              <a:extLst>
                <a:ext uri="{FF2B5EF4-FFF2-40B4-BE49-F238E27FC236}">
                  <a16:creationId xmlns:a16="http://schemas.microsoft.com/office/drawing/2014/main" id="{5A9AA91F-A73B-4A72-9EC4-32220D883F8C}"/>
                </a:ext>
              </a:extLst>
            </p:cNvPr>
            <p:cNvSpPr txBox="1"/>
            <p:nvPr/>
          </p:nvSpPr>
          <p:spPr>
            <a:xfrm>
              <a:off x="839226" y="2991998"/>
              <a:ext cx="2016275" cy="830997"/>
            </a:xfrm>
            <a:prstGeom prst="rect">
              <a:avLst/>
            </a:prstGeom>
            <a:noFill/>
          </p:spPr>
          <p:txBody>
            <a:bodyPr vert="horz" wrap="none" rtlCol="0">
              <a:spAutoFit/>
            </a:bodyPr>
            <a:lstStyle/>
            <a:p>
              <a:pPr algn="ctr"/>
              <a:r>
                <a:rPr lang="en-US" altLang="zh-CN" sz="2400" dirty="0">
                  <a:solidFill>
                    <a:schemeClr val="tx1">
                      <a:lumMod val="75000"/>
                      <a:lumOff val="25000"/>
                    </a:schemeClr>
                  </a:solidFill>
                  <a:effectLst>
                    <a:outerShdw blurRad="38100" dist="38100" dir="2700000" algn="tl">
                      <a:srgbClr val="000000">
                        <a:alpha val="43137"/>
                      </a:srgbClr>
                    </a:outerShdw>
                  </a:effectLst>
                </a:rPr>
                <a:t>Teaching</a:t>
              </a:r>
            </a:p>
            <a:p>
              <a:pPr algn="ctr"/>
              <a:r>
                <a:rPr lang="en-US" altLang="zh-CN" sz="2400" dirty="0">
                  <a:solidFill>
                    <a:schemeClr val="tx1">
                      <a:lumMod val="75000"/>
                      <a:lumOff val="25000"/>
                    </a:schemeClr>
                  </a:solidFill>
                  <a:effectLst>
                    <a:outerShdw blurRad="38100" dist="38100" dir="2700000" algn="tl">
                      <a:srgbClr val="000000">
                        <a:alpha val="43137"/>
                      </a:srgbClr>
                    </a:outerShdw>
                  </a:effectLst>
                </a:rPr>
                <a:t>presentation</a:t>
              </a:r>
            </a:p>
          </p:txBody>
        </p:sp>
      </p:grpSp>
    </p:spTree>
    <p:extLst>
      <p:ext uri="{BB962C8B-B14F-4D97-AF65-F5344CB8AC3E}">
        <p14:creationId xmlns:p14="http://schemas.microsoft.com/office/powerpoint/2010/main" val="25767081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42" presetClass="path" presetSubtype="0" repeatCount="1600" autoRev="1" fill="hold" grpId="0" nodeType="withEffect">
                                  <p:stCondLst>
                                    <p:cond delay="1100"/>
                                  </p:stCondLst>
                                  <p:childTnLst>
                                    <p:animMotion origin="layout" path="M -2.08333E-6 -3.7037E-7 L 0.04141 0.00069 " pathEditMode="relative" rAng="0" ptsTypes="AA">
                                      <p:cBhvr>
                                        <p:cTn id="9" dur="2000" fill="hold"/>
                                        <p:tgtEl>
                                          <p:spTgt spid="31"/>
                                        </p:tgtEl>
                                        <p:attrNameLst>
                                          <p:attrName>ppt_x</p:attrName>
                                          <p:attrName>ppt_y</p:attrName>
                                        </p:attrNameLst>
                                      </p:cBhvr>
                                      <p:rCtr x="2070" y="23"/>
                                    </p:animMotion>
                                  </p:childTnLst>
                                </p:cTn>
                              </p:par>
                              <p:par>
                                <p:cTn id="10" presetID="42" presetClass="path" presetSubtype="0" repeatCount="indefinite" autoRev="1" fill="hold" grpId="0" nodeType="withEffect">
                                  <p:stCondLst>
                                    <p:cond delay="1100"/>
                                  </p:stCondLst>
                                  <p:childTnLst>
                                    <p:animMotion origin="layout" path="M -2.70833E-6 3.7037E-7 L -0.02083 3.7037E-7 " pathEditMode="relative" rAng="0" ptsTypes="AA">
                                      <p:cBhvr>
                                        <p:cTn id="11" dur="2000" fill="hold"/>
                                        <p:tgtEl>
                                          <p:spTgt spid="30"/>
                                        </p:tgtEl>
                                        <p:attrNameLst>
                                          <p:attrName>ppt_x</p:attrName>
                                          <p:attrName>ppt_y</p:attrName>
                                        </p:attrNameLst>
                                      </p:cBhvr>
                                      <p:rCtr x="-1042" y="0"/>
                                    </p:animMotion>
                                  </p:childTnLst>
                                </p:cTn>
                              </p:par>
                              <p:par>
                                <p:cTn id="12" presetID="42" presetClass="path" presetSubtype="0" repeatCount="indefinite" autoRev="1" fill="hold" grpId="0" nodeType="withEffect">
                                  <p:stCondLst>
                                    <p:cond delay="1100"/>
                                  </p:stCondLst>
                                  <p:childTnLst>
                                    <p:animMotion origin="layout" path="M 5E-6 4.44444E-6 L 0.00899 -0.01551 " pathEditMode="relative" rAng="0" ptsTypes="AA">
                                      <p:cBhvr>
                                        <p:cTn id="13" dur="2000" fill="hold"/>
                                        <p:tgtEl>
                                          <p:spTgt spid="29"/>
                                        </p:tgtEl>
                                        <p:attrNameLst>
                                          <p:attrName>ppt_x</p:attrName>
                                          <p:attrName>ppt_y</p:attrName>
                                        </p:attrNameLst>
                                      </p:cBhvr>
                                      <p:rCtr x="443" y="-787"/>
                                    </p:animMotion>
                                  </p:childTnLst>
                                </p:cTn>
                              </p:par>
                              <p:par>
                                <p:cTn id="14" presetID="42" presetClass="path" presetSubtype="0" repeatCount="indefinite" autoRev="1" fill="hold" grpId="0" nodeType="withEffect">
                                  <p:stCondLst>
                                    <p:cond delay="0"/>
                                  </p:stCondLst>
                                  <p:childTnLst>
                                    <p:animMotion origin="layout" path="M 3.95833E-6 -1.11111E-6 L -0.01498 -0.01342 " pathEditMode="relative" rAng="0" ptsTypes="AA">
                                      <p:cBhvr>
                                        <p:cTn id="15" dur="2000" fill="hold"/>
                                        <p:tgtEl>
                                          <p:spTgt spid="28"/>
                                        </p:tgtEl>
                                        <p:attrNameLst>
                                          <p:attrName>ppt_x</p:attrName>
                                          <p:attrName>ppt_y</p:attrName>
                                        </p:attrNameLst>
                                      </p:cBhvr>
                                      <p:rCtr x="-755" y="-671"/>
                                    </p:animMotion>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10"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EEF08EC2-4983-4486-AACA-CEFB16739243}"/>
              </a:ext>
            </a:extLst>
          </p:cNvPr>
          <p:cNvSpPr/>
          <p:nvPr/>
        </p:nvSpPr>
        <p:spPr>
          <a:xfrm>
            <a:off x="644018" y="1735182"/>
            <a:ext cx="3775393" cy="523220"/>
          </a:xfrm>
          <a:prstGeom prst="rect">
            <a:avLst/>
          </a:prstGeom>
        </p:spPr>
        <p:txBody>
          <a:bodyPr wrap="none">
            <a:spAutoFit/>
          </a:bodyPr>
          <a:lstStyle/>
          <a:p>
            <a:r>
              <a:rPr lang="zh-CN" altLang="en-US" sz="28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“知行合一”养成计划</a:t>
            </a:r>
          </a:p>
        </p:txBody>
      </p:sp>
      <p:sp>
        <p:nvSpPr>
          <p:cNvPr id="54" name="文本框 53">
            <a:extLst>
              <a:ext uri="{FF2B5EF4-FFF2-40B4-BE49-F238E27FC236}">
                <a16:creationId xmlns:a16="http://schemas.microsoft.com/office/drawing/2014/main" id="{0F990B3B-2559-4227-984E-751D6C33F96D}"/>
              </a:ext>
            </a:extLst>
          </p:cNvPr>
          <p:cNvSpPr txBox="1"/>
          <p:nvPr/>
        </p:nvSpPr>
        <p:spPr>
          <a:xfrm>
            <a:off x="644018" y="2917030"/>
            <a:ext cx="7730394" cy="1938992"/>
          </a:xfrm>
          <a:prstGeom prst="rect">
            <a:avLst/>
          </a:prstGeom>
          <a:noFill/>
        </p:spPr>
        <p:txBody>
          <a:bodyPr wrap="square" rtlCol="0">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为积极响应国家关于廉政建设号召，更加深入贯彻落实教育部</a:t>
            </a:r>
            <a:r>
              <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高等学校课程思政建设指导纲要</a:t>
            </a:r>
            <a:r>
              <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文件精神，外国语学院采用线上线下融合的方式举行了“知行合一”养成计划活动，利用腾讯会议平台对全院教职员工、全体研究生、本科生及新生进行了视频直播。</a:t>
            </a:r>
          </a:p>
        </p:txBody>
      </p:sp>
    </p:spTree>
    <p:extLst>
      <p:ext uri="{BB962C8B-B14F-4D97-AF65-F5344CB8AC3E}">
        <p14:creationId xmlns:p14="http://schemas.microsoft.com/office/powerpoint/2010/main" val="2092578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9DDAACD-BEC4-425A-BE24-A41BD527C366}"/>
              </a:ext>
            </a:extLst>
          </p:cNvPr>
          <p:cNvSpPr/>
          <p:nvPr/>
        </p:nvSpPr>
        <p:spPr>
          <a:xfrm>
            <a:off x="1513840" y="958722"/>
            <a:ext cx="4124960" cy="5632311"/>
          </a:xfrm>
          <a:prstGeom prst="rect">
            <a:avLst/>
          </a:prstGeom>
        </p:spPr>
        <p:txBody>
          <a:bodyPr wrap="square">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院党委副书记邱军在致开幕词时提及学院廉政建设时指出：对于老师们来说，廉政不只是饭碗的问题，更是要恪守在心中日日坚守的事情；对于学生们来讲，廉政教育可以说是一种“岗前”的职业道德教育，它是一种关乎学生们职业价值观、职业诚信素质及职业规则的教育，职业性是它的最显著特性，在培养学生们良好学习习惯、思考习惯与实践习惯的同时，廉政教育必不可少，它能帮助学生们树立正确的职业观。</a:t>
            </a:r>
          </a:p>
        </p:txBody>
      </p:sp>
      <p:pic>
        <p:nvPicPr>
          <p:cNvPr id="11" name="图片 10">
            <a:extLst>
              <a:ext uri="{FF2B5EF4-FFF2-40B4-BE49-F238E27FC236}">
                <a16:creationId xmlns:a16="http://schemas.microsoft.com/office/drawing/2014/main" id="{B5042298-09FA-4168-B224-26A837A19496}"/>
              </a:ext>
            </a:extLst>
          </p:cNvPr>
          <p:cNvPicPr>
            <a:picLocks noChangeAspect="1"/>
          </p:cNvPicPr>
          <p:nvPr/>
        </p:nvPicPr>
        <p:blipFill rotWithShape="1">
          <a:blip r:embed="rId2">
            <a:extLst>
              <a:ext uri="{28A0092B-C50C-407E-A947-70E740481C1C}">
                <a14:useLocalDpi xmlns:a14="http://schemas.microsoft.com/office/drawing/2010/main" val="0"/>
              </a:ext>
            </a:extLst>
          </a:blip>
          <a:srcRect r="7815" b="10729"/>
          <a:stretch/>
        </p:blipFill>
        <p:spPr>
          <a:xfrm>
            <a:off x="6553202" y="1703902"/>
            <a:ext cx="3802588" cy="2758441"/>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97CED725-1BDF-4BAD-A187-E50ECB301F44}"/>
              </a:ext>
            </a:extLst>
          </p:cNvPr>
          <p:cNvPicPr>
            <a:picLocks noChangeAspect="1"/>
          </p:cNvPicPr>
          <p:nvPr/>
        </p:nvPicPr>
        <p:blipFill rotWithShape="1">
          <a:blip r:embed="rId3">
            <a:extLst>
              <a:ext uri="{28A0092B-C50C-407E-A947-70E740481C1C}">
                <a14:useLocalDpi xmlns:a14="http://schemas.microsoft.com/office/drawing/2010/main" val="0"/>
              </a:ext>
            </a:extLst>
          </a:blip>
          <a:srcRect l="1406" t="-1" r="2301" b="1273"/>
          <a:stretch/>
        </p:blipFill>
        <p:spPr>
          <a:xfrm>
            <a:off x="6561620" y="1703903"/>
            <a:ext cx="3794170" cy="2758440"/>
          </a:xfrm>
          <a:prstGeom prst="rect">
            <a:avLst/>
          </a:prstGeom>
          <a:ln>
            <a:noFill/>
          </a:ln>
          <a:effectLst>
            <a:outerShdw blurRad="190500" algn="tl" rotWithShape="0">
              <a:srgbClr val="000000">
                <a:alpha val="70000"/>
              </a:srgbClr>
            </a:outerShdw>
          </a:effectLst>
        </p:spPr>
      </p:pic>
      <p:sp>
        <p:nvSpPr>
          <p:cNvPr id="7" name="矩形 6">
            <a:extLst>
              <a:ext uri="{FF2B5EF4-FFF2-40B4-BE49-F238E27FC236}">
                <a16:creationId xmlns:a16="http://schemas.microsoft.com/office/drawing/2014/main" id="{2E67EB0D-860E-4A09-ADEB-981F661EE7C2}"/>
              </a:ext>
            </a:extLst>
          </p:cNvPr>
          <p:cNvSpPr/>
          <p:nvPr/>
        </p:nvSpPr>
        <p:spPr>
          <a:xfrm>
            <a:off x="1513840" y="1600828"/>
            <a:ext cx="4124960" cy="3785652"/>
          </a:xfrm>
          <a:prstGeom prst="rect">
            <a:avLst/>
          </a:prstGeom>
        </p:spPr>
        <p:txBody>
          <a:bodyPr wrap="square">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学生代表翻译</a:t>
            </a:r>
            <a:r>
              <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1902</a:t>
            </a:r>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班的徐唯一发言并领读：“我倡议，我践行，积极主动参与“知行合一”养成计划，今日我养成好习惯，明日习惯成就我。坚持打卡，严格自律，引领青春正航向，展现昂扬新风貌。”只有跟上新时代中国特色社会主义进步的潮流，才能担当起历史的重任。</a:t>
            </a:r>
          </a:p>
        </p:txBody>
      </p:sp>
      <p:pic>
        <p:nvPicPr>
          <p:cNvPr id="8" name="图片 7">
            <a:extLst>
              <a:ext uri="{FF2B5EF4-FFF2-40B4-BE49-F238E27FC236}">
                <a16:creationId xmlns:a16="http://schemas.microsoft.com/office/drawing/2014/main" id="{84F10279-C41B-47F8-ACD5-5F2066E2EC1E}"/>
              </a:ext>
            </a:extLst>
          </p:cNvPr>
          <p:cNvPicPr>
            <a:picLocks noChangeAspect="1"/>
          </p:cNvPicPr>
          <p:nvPr/>
        </p:nvPicPr>
        <p:blipFill rotWithShape="1">
          <a:blip r:embed="rId4">
            <a:extLst>
              <a:ext uri="{28A0092B-C50C-407E-A947-70E740481C1C}">
                <a14:useLocalDpi xmlns:a14="http://schemas.microsoft.com/office/drawing/2010/main" val="0"/>
              </a:ext>
            </a:extLst>
          </a:blip>
          <a:srcRect r="604" b="3533"/>
          <a:stretch/>
        </p:blipFill>
        <p:spPr>
          <a:xfrm>
            <a:off x="6561620" y="1703903"/>
            <a:ext cx="3794170" cy="275844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A5EC659C-4825-4EBF-B3AD-6E12CF843530}"/>
              </a:ext>
            </a:extLst>
          </p:cNvPr>
          <p:cNvSpPr/>
          <p:nvPr/>
        </p:nvSpPr>
        <p:spPr>
          <a:xfrm>
            <a:off x="1513840" y="1043044"/>
            <a:ext cx="4124960" cy="5098512"/>
          </a:xfrm>
          <a:prstGeom prst="rect">
            <a:avLst/>
          </a:prstGeom>
        </p:spPr>
        <p:txBody>
          <a:bodyPr wrap="square">
            <a:spAutoFit/>
          </a:bodyPr>
          <a:lstStyle/>
          <a:p>
            <a:pPr fontAlgn="auto">
              <a:lnSpc>
                <a:spcPct val="150000"/>
              </a:lnSpc>
            </a:pPr>
            <a:r>
              <a:rPr lang="zh-CN" altLang="en-US" sz="20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院党委书记贺迅宇为活动寄语再次提及廉政建设时指出：加强大学生廉洁教育是面向全社会开展反腐倡廉教育的重要组成部分，是培养德才兼备高素质人才和提高青年思想道德素质的必然要求，是构建惩治和预防腐败体系的基础工程，所以加强大学生的廉洁文化修养教育势在必行。希望同学们抓住美好时光，严以律己，不断拼搏，不断成长，收获梦想。</a:t>
            </a:r>
          </a:p>
        </p:txBody>
      </p:sp>
    </p:spTree>
    <p:extLst>
      <p:ext uri="{BB962C8B-B14F-4D97-AF65-F5344CB8AC3E}">
        <p14:creationId xmlns:p14="http://schemas.microsoft.com/office/powerpoint/2010/main" val="3617258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9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4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9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7" grpId="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C5BD738-111E-4B22-B37E-0F9BAD35F301}"/>
              </a:ext>
            </a:extLst>
          </p:cNvPr>
          <p:cNvSpPr txBox="1"/>
          <p:nvPr/>
        </p:nvSpPr>
        <p:spPr>
          <a:xfrm>
            <a:off x="644018" y="2749940"/>
            <a:ext cx="7643455" cy="2677656"/>
          </a:xfrm>
          <a:prstGeom prst="rect">
            <a:avLst/>
          </a:prstGeom>
          <a:noFill/>
        </p:spPr>
        <p:txBody>
          <a:bodyPr wrap="square" rtlCol="0">
            <a:spAutoFit/>
          </a:bodyPr>
          <a:lstStyle/>
          <a:p>
            <a:r>
              <a:rPr lang="zh-CN" altLang="en-US" sz="20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学院副院长文爱军在</a:t>
            </a:r>
            <a:r>
              <a:rPr lang="en-US" altLang="zh-CN"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211</a:t>
            </a:r>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室讲授了一场关于廉政建设的专题党课，他在党课中提到：当代青年学子肩负着建设祖国的重任，为美好未来不断拼搏，但青年学子接受到的廉洁教育比较少，对“廉洁”二字认识不够深刻，在参与工作成为干部之后，会跨过廉洁红线，进行贪腐。所以当代青年学子应不断进行廉洁教育的学习，不断提高自身定力，增强职业素养。</a:t>
            </a:r>
            <a:endParaRPr lang="zh-CN" altLang="en-US" sz="20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8" name="矩形 7">
            <a:extLst>
              <a:ext uri="{FF2B5EF4-FFF2-40B4-BE49-F238E27FC236}">
                <a16:creationId xmlns:a16="http://schemas.microsoft.com/office/drawing/2014/main" id="{C482999A-6610-457A-9C78-01114A8821C1}"/>
              </a:ext>
            </a:extLst>
          </p:cNvPr>
          <p:cNvSpPr/>
          <p:nvPr/>
        </p:nvSpPr>
        <p:spPr>
          <a:xfrm>
            <a:off x="826898" y="1620013"/>
            <a:ext cx="1826141" cy="584775"/>
          </a:xfrm>
          <a:prstGeom prst="rect">
            <a:avLst/>
          </a:prstGeom>
        </p:spPr>
        <p:txBody>
          <a:bodyPr wrap="none">
            <a:spAutoFit/>
          </a:bodyPr>
          <a:lstStyle/>
          <a:p>
            <a:r>
              <a:rPr lang="zh-CN" altLang="en-US" sz="32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主题党课</a:t>
            </a:r>
          </a:p>
        </p:txBody>
      </p:sp>
      <p:pic>
        <p:nvPicPr>
          <p:cNvPr id="4" name="图片占位符 4" descr="WechatIMG3">
            <a:extLst>
              <a:ext uri="{FF2B5EF4-FFF2-40B4-BE49-F238E27FC236}">
                <a16:creationId xmlns:a16="http://schemas.microsoft.com/office/drawing/2014/main" id="{4B885F23-2376-4786-BA60-91BD861CFB84}"/>
              </a:ext>
            </a:extLst>
          </p:cNvPr>
          <p:cNvPicPr>
            <a:picLocks noChangeAspect="1"/>
          </p:cNvPicPr>
          <p:nvPr/>
        </p:nvPicPr>
        <p:blipFill rotWithShape="1">
          <a:blip r:embed="rId2"/>
          <a:srcRect l="45" r="749" b="34358"/>
          <a:stretch/>
        </p:blipFill>
        <p:spPr>
          <a:xfrm>
            <a:off x="964059" y="2551579"/>
            <a:ext cx="7798942" cy="36806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90126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8641D4E-BFE7-44D9-9D11-7465752C13F4}"/>
              </a:ext>
            </a:extLst>
          </p:cNvPr>
          <p:cNvSpPr/>
          <p:nvPr/>
        </p:nvSpPr>
        <p:spPr>
          <a:xfrm>
            <a:off x="6090517" y="1720690"/>
            <a:ext cx="6101483" cy="3416619"/>
          </a:xfrm>
          <a:prstGeom prst="rect">
            <a:avLst/>
          </a:prstGeom>
          <a:solidFill>
            <a:schemeClr val="bg1">
              <a:lumMod val="75000"/>
              <a:alpha val="4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5" descr="WechatIMG15">
            <a:extLst>
              <a:ext uri="{FF2B5EF4-FFF2-40B4-BE49-F238E27FC236}">
                <a16:creationId xmlns:a16="http://schemas.microsoft.com/office/drawing/2014/main" id="{2D4A7D5D-E600-41D2-B7F0-686EDCAF677C}"/>
              </a:ext>
            </a:extLst>
          </p:cNvPr>
          <p:cNvPicPr>
            <a:picLocks noChangeAspect="1"/>
          </p:cNvPicPr>
          <p:nvPr/>
        </p:nvPicPr>
        <p:blipFill rotWithShape="1">
          <a:blip r:embed="rId2"/>
          <a:srcRect l="3463" t="1762" b="24999"/>
          <a:stretch/>
        </p:blipFill>
        <p:spPr>
          <a:xfrm>
            <a:off x="0" y="1720690"/>
            <a:ext cx="6101483" cy="3416619"/>
          </a:xfrm>
          <a:prstGeom prst="rect">
            <a:avLst/>
          </a:prstGeom>
          <a:ln>
            <a:noFill/>
          </a:ln>
          <a:effectLst/>
        </p:spPr>
      </p:pic>
      <p:sp>
        <p:nvSpPr>
          <p:cNvPr id="7" name="矩形 6">
            <a:extLst>
              <a:ext uri="{FF2B5EF4-FFF2-40B4-BE49-F238E27FC236}">
                <a16:creationId xmlns:a16="http://schemas.microsoft.com/office/drawing/2014/main" id="{C792BA1E-35A8-4D06-8189-6A1E70524783}"/>
              </a:ext>
            </a:extLst>
          </p:cNvPr>
          <p:cNvSpPr/>
          <p:nvPr/>
        </p:nvSpPr>
        <p:spPr>
          <a:xfrm>
            <a:off x="6217661" y="2447092"/>
            <a:ext cx="5858161" cy="1963813"/>
          </a:xfrm>
          <a:prstGeom prst="rect">
            <a:avLst/>
          </a:prstGeom>
        </p:spPr>
        <p:txBody>
          <a:bodyPr wrap="square">
            <a:spAutoFit/>
          </a:bodyPr>
          <a:lstStyle/>
          <a:p>
            <a:r>
              <a:rPr lang="zh-CN" altLang="en-US" sz="20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刘苏阳引导日语系支部党员学习了十九大会议相关精神，并指出十九大对全面从严治党提出了新的要求。同时该支部还集中学习了党的六大纪律：政治纪律、组织纪律、廉洁纪律、群众纪律、工作纪律及生活纪律，刘苏阳指出：各支部党员应以党的六大纪律严于律己，做合格党员。</a:t>
            </a:r>
          </a:p>
        </p:txBody>
      </p:sp>
      <p:sp>
        <p:nvSpPr>
          <p:cNvPr id="8" name="矩形 7">
            <a:extLst>
              <a:ext uri="{FF2B5EF4-FFF2-40B4-BE49-F238E27FC236}">
                <a16:creationId xmlns:a16="http://schemas.microsoft.com/office/drawing/2014/main" id="{BAEFF11A-3DE4-4772-94B8-87350C2833B5}"/>
              </a:ext>
            </a:extLst>
          </p:cNvPr>
          <p:cNvSpPr/>
          <p:nvPr/>
        </p:nvSpPr>
        <p:spPr>
          <a:xfrm>
            <a:off x="1127025" y="5690040"/>
            <a:ext cx="9926984" cy="707886"/>
          </a:xfrm>
          <a:prstGeom prst="rect">
            <a:avLst/>
          </a:prstGeom>
        </p:spPr>
        <p:txBody>
          <a:bodyPr wrap="square">
            <a:spAutoFit/>
          </a:bodyPr>
          <a:lstStyle/>
          <a:p>
            <a:pPr algn="ctr"/>
            <a:r>
              <a:rPr lang="zh-CN" altLang="en-US" sz="20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学院各党支部积极响应学院的廉政建设号召，相继进行了有关党风廉政建设的主题党课其中就包括日语系支部书记刘苏阳讲党课</a:t>
            </a:r>
          </a:p>
        </p:txBody>
      </p:sp>
      <p:pic>
        <p:nvPicPr>
          <p:cNvPr id="16" name="图片 15">
            <a:extLst>
              <a:ext uri="{FF2B5EF4-FFF2-40B4-BE49-F238E27FC236}">
                <a16:creationId xmlns:a16="http://schemas.microsoft.com/office/drawing/2014/main" id="{C5BC79F8-4273-4330-A506-AF589C7B3DED}"/>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2420" y="1000600"/>
            <a:ext cx="1165860" cy="1165860"/>
          </a:xfrm>
          <a:prstGeom prst="rect">
            <a:avLst/>
          </a:prstGeom>
        </p:spPr>
      </p:pic>
    </p:spTree>
    <p:extLst>
      <p:ext uri="{BB962C8B-B14F-4D97-AF65-F5344CB8AC3E}">
        <p14:creationId xmlns:p14="http://schemas.microsoft.com/office/powerpoint/2010/main" val="16018378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645EFDB-4D80-49C9-BFF1-BB804E883CDB}"/>
              </a:ext>
            </a:extLst>
          </p:cNvPr>
          <p:cNvSpPr/>
          <p:nvPr/>
        </p:nvSpPr>
        <p:spPr>
          <a:xfrm>
            <a:off x="644018" y="1909380"/>
            <a:ext cx="2236510" cy="584775"/>
          </a:xfrm>
          <a:prstGeom prst="rect">
            <a:avLst/>
          </a:prstGeom>
        </p:spPr>
        <p:txBody>
          <a:bodyPr wrap="none">
            <a:spAutoFit/>
          </a:bodyPr>
          <a:lstStyle/>
          <a:p>
            <a:r>
              <a:rPr lang="zh-CN" altLang="en-US" sz="32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廉政文化墙</a:t>
            </a:r>
          </a:p>
        </p:txBody>
      </p:sp>
      <p:sp>
        <p:nvSpPr>
          <p:cNvPr id="5" name="文本框 4">
            <a:extLst>
              <a:ext uri="{FF2B5EF4-FFF2-40B4-BE49-F238E27FC236}">
                <a16:creationId xmlns:a16="http://schemas.microsoft.com/office/drawing/2014/main" id="{00448AD4-87FB-40F4-B4D0-3AE217A97394}"/>
              </a:ext>
            </a:extLst>
          </p:cNvPr>
          <p:cNvSpPr txBox="1"/>
          <p:nvPr/>
        </p:nvSpPr>
        <p:spPr>
          <a:xfrm>
            <a:off x="644018" y="3085606"/>
            <a:ext cx="8280063" cy="1938992"/>
          </a:xfrm>
          <a:prstGeom prst="rect">
            <a:avLst/>
          </a:prstGeom>
          <a:noFill/>
        </p:spPr>
        <p:txBody>
          <a:bodyPr wrap="square" rtlCol="0">
            <a:spAutoFit/>
          </a:bodyPr>
          <a:lstStyle/>
          <a:p>
            <a:r>
              <a:rPr lang="zh-CN" altLang="en-US" sz="2400" dirty="0">
                <a:solidFill>
                  <a:schemeClr val="tx1">
                    <a:lumMod val="75000"/>
                    <a:lumOff val="2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为了贯彻落实学院廉政文化建设，让师生们近距离对廉政建设有更深入的了解，外院党委在本院三楼设计了一廉政文化墙，该墙上张贴了“清”、“正”、“廉”、“明”的具体内容，可供全院师生观看，使得全院师生对廉洁有更清醒的认识，同时也可以起到警醒作用。</a:t>
            </a:r>
          </a:p>
        </p:txBody>
      </p:sp>
      <p:pic>
        <p:nvPicPr>
          <p:cNvPr id="7" name="图片占位符 4" descr="WechatIMG1">
            <a:extLst>
              <a:ext uri="{FF2B5EF4-FFF2-40B4-BE49-F238E27FC236}">
                <a16:creationId xmlns:a16="http://schemas.microsoft.com/office/drawing/2014/main" id="{1138CCA4-9E16-4271-8DAD-7426E8E87E66}"/>
              </a:ext>
            </a:extLst>
          </p:cNvPr>
          <p:cNvPicPr>
            <a:picLocks noChangeAspect="1"/>
          </p:cNvPicPr>
          <p:nvPr/>
        </p:nvPicPr>
        <p:blipFill rotWithShape="1">
          <a:blip r:embed="rId2"/>
          <a:srcRect l="2962" t="17574" r="5455" b="28317"/>
          <a:stretch/>
        </p:blipFill>
        <p:spPr>
          <a:xfrm>
            <a:off x="776098" y="2673232"/>
            <a:ext cx="9272142" cy="36299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52730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405337;#40715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1004</Words>
  <Application>Microsoft Office PowerPoint</Application>
  <PresentationFormat>宽屏</PresentationFormat>
  <Paragraphs>51</Paragraphs>
  <Slides>19</Slides>
  <Notes>1</Notes>
  <HiddenSlides>0</HiddenSlides>
  <MMClips>5</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等线</vt:lpstr>
      <vt:lpstr>等线 Light</vt:lpstr>
      <vt:lpstr>楷体</vt:lpstr>
      <vt:lpstr>宋体</vt:lpstr>
      <vt:lpstr>Arial</vt:lpstr>
      <vt:lpstr>Impact</vt:lpstr>
      <vt:lpstr>Office 主题​​</vt:lpstr>
      <vt:lpstr>外国语学院 廉政建设微视频</vt:lpstr>
      <vt:lpstr>PowerPoint 演示文稿</vt:lpstr>
      <vt:lpstr>湖南工业大学外国语学院 廉政专题活动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 庆丰</dc:creator>
  <cp:lastModifiedBy>孟 庆丰</cp:lastModifiedBy>
  <cp:revision>44</cp:revision>
  <dcterms:created xsi:type="dcterms:W3CDTF">2020-11-19T11:58:37Z</dcterms:created>
  <dcterms:modified xsi:type="dcterms:W3CDTF">2021-09-11T15:23:30Z</dcterms:modified>
</cp:coreProperties>
</file>